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7" r:id="rId1"/>
  </p:sldMasterIdLst>
  <p:notesMasterIdLst>
    <p:notesMasterId r:id="rId20"/>
  </p:notesMasterIdLst>
  <p:handoutMasterIdLst>
    <p:handoutMasterId r:id="rId21"/>
  </p:handoutMasterIdLst>
  <p:sldIdLst>
    <p:sldId id="256" r:id="rId2"/>
    <p:sldId id="259" r:id="rId3"/>
    <p:sldId id="260" r:id="rId4"/>
    <p:sldId id="261" r:id="rId5"/>
    <p:sldId id="263" r:id="rId6"/>
    <p:sldId id="264" r:id="rId7"/>
    <p:sldId id="266" r:id="rId8"/>
    <p:sldId id="267" r:id="rId9"/>
    <p:sldId id="268" r:id="rId10"/>
    <p:sldId id="269" r:id="rId11"/>
    <p:sldId id="270" r:id="rId12"/>
    <p:sldId id="271" r:id="rId13"/>
    <p:sldId id="272" r:id="rId14"/>
    <p:sldId id="273" r:id="rId15"/>
    <p:sldId id="280" r:id="rId16"/>
    <p:sldId id="281" r:id="rId17"/>
    <p:sldId id="276" r:id="rId18"/>
    <p:sldId id="274"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FFCC99"/>
    <a:srgbClr val="FFFF00"/>
    <a:srgbClr val="003399"/>
    <a:srgbClr val="336699"/>
    <a:srgbClr val="008080"/>
    <a:srgbClr val="0099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83" d="100"/>
          <a:sy n="183" d="100"/>
        </p:scale>
        <p:origin x="-1488" y="48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1741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US"/>
          </a:p>
        </p:txBody>
      </p:sp>
      <p:sp>
        <p:nvSpPr>
          <p:cNvPr id="1741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r>
              <a:rPr lang="en-US"/>
              <a:t>Constitutional Change</a:t>
            </a:r>
          </a:p>
        </p:txBody>
      </p:sp>
      <p:sp>
        <p:nvSpPr>
          <p:cNvPr id="1741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pitchFamily="34" charset="0"/>
              </a:defRPr>
            </a:lvl1pPr>
          </a:lstStyle>
          <a:p>
            <a:pPr>
              <a:defRPr/>
            </a:pPr>
            <a:fld id="{FC3D2B87-871D-4065-824F-EF183FE884FE}" type="slidenum">
              <a:rPr lang="en-US" altLang="en-US"/>
              <a:pPr>
                <a:defRPr/>
              </a:pPr>
              <a:t>‹#›</a:t>
            </a:fld>
            <a:endParaRPr lang="en-US" altLang="en-US"/>
          </a:p>
        </p:txBody>
      </p:sp>
    </p:spTree>
    <p:extLst>
      <p:ext uri="{BB962C8B-B14F-4D97-AF65-F5344CB8AC3E}">
        <p14:creationId xmlns:p14="http://schemas.microsoft.com/office/powerpoint/2010/main" val="4284965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Arial" pitchFamily="34" charset="0"/>
              </a:defRPr>
            </a:lvl1pPr>
          </a:lstStyle>
          <a:p>
            <a:pPr>
              <a:defRPr/>
            </a:pPr>
            <a:fld id="{4337A682-16EF-4748-BA9A-C3243D0313B9}" type="slidenum">
              <a:rPr lang="en-US" altLang="en-US"/>
              <a:pPr>
                <a:defRPr/>
              </a:pPr>
              <a:t>‹#›</a:t>
            </a:fld>
            <a:endParaRPr lang="en-US" altLang="en-US"/>
          </a:p>
        </p:txBody>
      </p:sp>
    </p:spTree>
    <p:extLst>
      <p:ext uri="{BB962C8B-B14F-4D97-AF65-F5344CB8AC3E}">
        <p14:creationId xmlns:p14="http://schemas.microsoft.com/office/powerpoint/2010/main" val="24756858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lIns="45720" tIns="0" rIns="45720" bIns="0" rtlCol="0" anchor="b">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788"/>
            <a:ext cx="1984375" cy="273050"/>
          </a:xfrm>
        </p:spPr>
        <p:txBody>
          <a:bodyPr/>
          <a:lstStyle>
            <a:lvl1pPr algn="l">
              <a:defRPr/>
            </a:lvl1pPr>
          </a:lstStyle>
          <a:p>
            <a:pPr>
              <a:defRPr/>
            </a:pPr>
            <a:fld id="{6A856143-6728-4DB7-B358-E91CD20E80C9}" type="datetime1">
              <a:rPr lang="en-US" altLang="en-US"/>
              <a:pPr>
                <a:defRPr/>
              </a:pPr>
              <a:t>9/20/15</a:t>
            </a:fld>
            <a:endParaRPr lang="en-US" altLang="en-US"/>
          </a:p>
        </p:txBody>
      </p:sp>
      <p:sp>
        <p:nvSpPr>
          <p:cNvPr id="5" name="Footer Placeholder 4"/>
          <p:cNvSpPr>
            <a:spLocks noGrp="1"/>
          </p:cNvSpPr>
          <p:nvPr>
            <p:ph type="ftr" sz="quarter" idx="11"/>
          </p:nvPr>
        </p:nvSpPr>
        <p:spPr>
          <a:xfrm>
            <a:off x="3959225" y="6300788"/>
            <a:ext cx="3813175" cy="273050"/>
          </a:xfrm>
        </p:spPr>
        <p:txBody>
          <a:bodyPr/>
          <a:lstStyle>
            <a:lvl1pPr marL="0" algn="l" defTabSz="914400" rtl="0" eaLnBrk="1" latinLnBrk="0" hangingPunct="1">
              <a:defRPr sz="1100" kern="1200">
                <a:solidFill>
                  <a:schemeClr val="tx1"/>
                </a:solidFill>
                <a:latin typeface="Rockwell" pitchFamily="18"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8275638" y="6300788"/>
            <a:ext cx="685800" cy="273050"/>
          </a:xfrm>
        </p:spPr>
        <p:txBody>
          <a:bodyPr/>
          <a:lstStyle>
            <a:lvl1pPr>
              <a:defRPr sz="1100">
                <a:latin typeface="Rockwell" pitchFamily="18" charset="0"/>
              </a:defRPr>
            </a:lvl1pPr>
          </a:lstStyle>
          <a:p>
            <a:pPr>
              <a:defRPr/>
            </a:pPr>
            <a:fld id="{0F53B3E0-593C-4C64-A2AB-FD59B3384044}" type="slidenum">
              <a:rPr lang="en-US" altLang="en-US"/>
              <a:pPr>
                <a:defRPr/>
              </a:pPr>
              <a:t>‹#›</a:t>
            </a:fld>
            <a:endParaRPr lang="en-US" altLang="en-US"/>
          </a:p>
        </p:txBody>
      </p:sp>
    </p:spTree>
    <p:extLst>
      <p:ext uri="{BB962C8B-B14F-4D97-AF65-F5344CB8AC3E}">
        <p14:creationId xmlns:p14="http://schemas.microsoft.com/office/powerpoint/2010/main" val="12320621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3"/>
          <p:cNvSpPr>
            <a:spLocks noGrp="1"/>
          </p:cNvSpPr>
          <p:nvPr>
            <p:ph type="dt" sz="half" idx="16"/>
          </p:nvPr>
        </p:nvSpPr>
        <p:spPr/>
        <p:txBody>
          <a:bodyPr/>
          <a:lstStyle>
            <a:lvl1pPr>
              <a:defRPr/>
            </a:lvl1pPr>
          </a:lstStyle>
          <a:p>
            <a:pPr>
              <a:defRPr/>
            </a:pPr>
            <a:fld id="{B3F3D8EC-F2B7-4BCA-8306-C2D346A24C40}" type="datetime1">
              <a:rPr lang="en-US" altLang="en-US"/>
              <a:pPr>
                <a:defRPr/>
              </a:pPr>
              <a:t>9/20/15</a:t>
            </a:fld>
            <a:endParaRPr lang="en-US" altLang="en-US"/>
          </a:p>
        </p:txBody>
      </p:sp>
      <p:sp>
        <p:nvSpPr>
          <p:cNvPr id="7" name="Footer Placeholder 4"/>
          <p:cNvSpPr>
            <a:spLocks noGrp="1"/>
          </p:cNvSpPr>
          <p:nvPr>
            <p:ph type="ftr" sz="quarter" idx="17"/>
          </p:nvPr>
        </p:nvSpPr>
        <p:spPr/>
        <p:txBody>
          <a:bodyPr/>
          <a:lstStyle>
            <a:lvl1pPr>
              <a:defRPr/>
            </a:lvl1pPr>
          </a:lstStyle>
          <a:p>
            <a:pPr>
              <a:defRPr/>
            </a:pPr>
            <a:r>
              <a:rPr lang="en-US"/>
              <a:t>Political Science Module Developed by PQE</a:t>
            </a:r>
          </a:p>
        </p:txBody>
      </p:sp>
      <p:sp>
        <p:nvSpPr>
          <p:cNvPr id="8" name="Slide Number Placeholder 5"/>
          <p:cNvSpPr>
            <a:spLocks noGrp="1"/>
          </p:cNvSpPr>
          <p:nvPr>
            <p:ph type="sldNum" sz="quarter" idx="18"/>
          </p:nvPr>
        </p:nvSpPr>
        <p:spPr/>
        <p:txBody>
          <a:bodyPr/>
          <a:lstStyle>
            <a:lvl1pPr>
              <a:defRPr/>
            </a:lvl1pPr>
          </a:lstStyle>
          <a:p>
            <a:pPr>
              <a:defRPr/>
            </a:pPr>
            <a:fld id="{1CDC92B8-A713-41CA-8E6E-9016D270357E}" type="slidenum">
              <a:rPr lang="en-US" altLang="en-US"/>
              <a:pPr>
                <a:defRPr/>
              </a:pPr>
              <a:t>‹#›</a:t>
            </a:fld>
            <a:endParaRPr lang="en-US" altLang="en-US"/>
          </a:p>
        </p:txBody>
      </p:sp>
    </p:spTree>
    <p:extLst>
      <p:ext uri="{BB962C8B-B14F-4D97-AF65-F5344CB8AC3E}">
        <p14:creationId xmlns:p14="http://schemas.microsoft.com/office/powerpoint/2010/main" val="560028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3"/>
          <p:cNvSpPr>
            <a:spLocks noGrp="1"/>
          </p:cNvSpPr>
          <p:nvPr>
            <p:ph type="dt" sz="half" idx="16"/>
          </p:nvPr>
        </p:nvSpPr>
        <p:spPr/>
        <p:txBody>
          <a:bodyPr/>
          <a:lstStyle>
            <a:lvl1pPr>
              <a:defRPr/>
            </a:lvl1pPr>
          </a:lstStyle>
          <a:p>
            <a:pPr>
              <a:defRPr/>
            </a:pPr>
            <a:fld id="{EC37838A-F616-4E69-B3D1-EF34BCA439DB}" type="datetime1">
              <a:rPr lang="en-US" altLang="en-US"/>
              <a:pPr>
                <a:defRPr/>
              </a:pPr>
              <a:t>9/20/15</a:t>
            </a:fld>
            <a:endParaRPr lang="en-US" altLang="en-US"/>
          </a:p>
        </p:txBody>
      </p:sp>
      <p:sp>
        <p:nvSpPr>
          <p:cNvPr id="9" name="Footer Placeholder 4"/>
          <p:cNvSpPr>
            <a:spLocks noGrp="1"/>
          </p:cNvSpPr>
          <p:nvPr>
            <p:ph type="ftr" sz="quarter" idx="17"/>
          </p:nvPr>
        </p:nvSpPr>
        <p:spPr/>
        <p:txBody>
          <a:bodyPr/>
          <a:lstStyle>
            <a:lvl1pPr>
              <a:defRPr/>
            </a:lvl1pPr>
          </a:lstStyle>
          <a:p>
            <a:pPr>
              <a:defRPr/>
            </a:pPr>
            <a:r>
              <a:rPr lang="en-US"/>
              <a:t>Political Science Module Developed by PQE</a:t>
            </a:r>
          </a:p>
        </p:txBody>
      </p:sp>
      <p:sp>
        <p:nvSpPr>
          <p:cNvPr id="10" name="Slide Number Placeholder 5"/>
          <p:cNvSpPr>
            <a:spLocks noGrp="1"/>
          </p:cNvSpPr>
          <p:nvPr>
            <p:ph type="sldNum" sz="quarter" idx="18"/>
          </p:nvPr>
        </p:nvSpPr>
        <p:spPr/>
        <p:txBody>
          <a:bodyPr/>
          <a:lstStyle>
            <a:lvl1pPr>
              <a:defRPr/>
            </a:lvl1pPr>
          </a:lstStyle>
          <a:p>
            <a:pPr>
              <a:defRPr/>
            </a:pPr>
            <a:fld id="{957D7C47-A20A-45C1-9C7D-DCA7408BF4E0}" type="slidenum">
              <a:rPr lang="en-US" altLang="en-US"/>
              <a:pPr>
                <a:defRPr/>
              </a:pPr>
              <a:t>‹#›</a:t>
            </a:fld>
            <a:endParaRPr lang="en-US" altLang="en-US"/>
          </a:p>
        </p:txBody>
      </p:sp>
    </p:spTree>
    <p:extLst>
      <p:ext uri="{BB962C8B-B14F-4D97-AF65-F5344CB8AC3E}">
        <p14:creationId xmlns:p14="http://schemas.microsoft.com/office/powerpoint/2010/main" val="2632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A6C12458-620E-47E4-8C8F-064304962153}" type="datetime1">
              <a:rPr lang="en-US" altLang="en-US"/>
              <a:pPr>
                <a:defRPr/>
              </a:pPr>
              <a:t>9/20/15</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5" name="Slide Number Placeholder 5"/>
          <p:cNvSpPr>
            <a:spLocks noGrp="1"/>
          </p:cNvSpPr>
          <p:nvPr>
            <p:ph type="sldNum" sz="quarter" idx="12"/>
          </p:nvPr>
        </p:nvSpPr>
        <p:spPr/>
        <p:txBody>
          <a:bodyPr/>
          <a:lstStyle>
            <a:lvl1pPr>
              <a:defRPr/>
            </a:lvl1pPr>
          </a:lstStyle>
          <a:p>
            <a:pPr>
              <a:defRPr/>
            </a:pPr>
            <a:fld id="{71A811BA-0D02-41D3-A363-5EC625770343}" type="slidenum">
              <a:rPr lang="en-US" altLang="en-US"/>
              <a:pPr>
                <a:defRPr/>
              </a:pPr>
              <a:t>‹#›</a:t>
            </a:fld>
            <a:endParaRPr lang="en-US" altLang="en-US"/>
          </a:p>
        </p:txBody>
      </p:sp>
    </p:spTree>
    <p:extLst>
      <p:ext uri="{BB962C8B-B14F-4D97-AF65-F5344CB8AC3E}">
        <p14:creationId xmlns:p14="http://schemas.microsoft.com/office/powerpoint/2010/main" val="1403669919"/>
      </p:ext>
    </p:extLst>
  </p:cSld>
  <p:clrMapOvr>
    <a:masterClrMapping/>
  </p:clrMapOvr>
  <p:transition xmlns:p14="http://schemas.microsoft.com/office/powerpoint/2010/mai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2118C9-1560-4FD7-BEAF-13A907B0BF4D}" type="datetime1">
              <a:rPr lang="en-US" altLang="en-US"/>
              <a:pPr>
                <a:defRPr/>
              </a:pPr>
              <a:t>9/20/15</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4" name="Slide Number Placeholder 5"/>
          <p:cNvSpPr>
            <a:spLocks noGrp="1"/>
          </p:cNvSpPr>
          <p:nvPr>
            <p:ph type="sldNum" sz="quarter" idx="12"/>
          </p:nvPr>
        </p:nvSpPr>
        <p:spPr/>
        <p:txBody>
          <a:bodyPr/>
          <a:lstStyle>
            <a:lvl1pPr>
              <a:defRPr/>
            </a:lvl1pPr>
          </a:lstStyle>
          <a:p>
            <a:pPr>
              <a:defRPr/>
            </a:pPr>
            <a:fld id="{B0AB215D-54BD-41B3-AD19-4C88E3ED93E4}" type="slidenum">
              <a:rPr lang="en-US" altLang="en-US"/>
              <a:pPr>
                <a:defRPr/>
              </a:pPr>
              <a:t>‹#›</a:t>
            </a:fld>
            <a:endParaRPr lang="en-US" altLang="en-US"/>
          </a:p>
        </p:txBody>
      </p:sp>
    </p:spTree>
    <p:extLst>
      <p:ext uri="{BB962C8B-B14F-4D97-AF65-F5344CB8AC3E}">
        <p14:creationId xmlns:p14="http://schemas.microsoft.com/office/powerpoint/2010/main" val="3509965736"/>
      </p:ext>
    </p:extLst>
  </p:cSld>
  <p:clrMapOvr>
    <a:masterClrMapping/>
  </p:clrMapOvr>
  <p:transition xmlns:p14="http://schemas.microsoft.com/office/powerpoint/2010/mai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E68459-0E6D-458B-B446-DAF4F1508283}" type="datetime1">
              <a:rPr lang="en-US" altLang="en-US"/>
              <a:pPr>
                <a:defRPr/>
              </a:pPr>
              <a:t>9/20/15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7" name="Slide Number Placeholder 5"/>
          <p:cNvSpPr>
            <a:spLocks noGrp="1"/>
          </p:cNvSpPr>
          <p:nvPr>
            <p:ph type="sldNum" sz="quarter" idx="12"/>
          </p:nvPr>
        </p:nvSpPr>
        <p:spPr/>
        <p:txBody>
          <a:bodyPr/>
          <a:lstStyle>
            <a:lvl1pPr>
              <a:defRPr/>
            </a:lvl1pPr>
          </a:lstStyle>
          <a:p>
            <a:pPr>
              <a:defRPr/>
            </a:pPr>
            <a:fld id="{742E5DD2-D0ED-48F7-A8F9-69380C9AB6BF}" type="slidenum">
              <a:rPr lang="en-US" altLang="en-US"/>
              <a:pPr>
                <a:defRPr/>
              </a:pPr>
              <a:t>‹#›</a:t>
            </a:fld>
            <a:endParaRPr lang="en-US" altLang="en-US"/>
          </a:p>
        </p:txBody>
      </p:sp>
    </p:spTree>
    <p:extLst>
      <p:ext uri="{BB962C8B-B14F-4D97-AF65-F5344CB8AC3E}">
        <p14:creationId xmlns:p14="http://schemas.microsoft.com/office/powerpoint/2010/main" val="3156015848"/>
      </p:ext>
    </p:extLst>
  </p:cSld>
  <p:clrMapOvr>
    <a:masterClrMapping/>
  </p:clrMapOvr>
  <p:transition xmlns:p14="http://schemas.microsoft.com/office/powerpoint/2010/mai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7"/>
          <p:cNvGrpSpPr>
            <a:grpSpLocks/>
          </p:cNvGrpSpPr>
          <p:nvPr/>
        </p:nvGrpSpPr>
        <p:grpSpPr bwMode="auto">
          <a:xfrm rot="-178369">
            <a:off x="628650" y="506413"/>
            <a:ext cx="3851275" cy="5514975"/>
            <a:chOff x="1524000" y="381000"/>
            <a:chExt cx="3657600" cy="4737978"/>
          </a:xfrm>
        </p:grpSpPr>
        <p:sp>
          <p:nvSpPr>
            <p:cNvPr id="6" name="Rectangle 5"/>
            <p:cNvSpPr>
              <a:spLocks noChangeArrowheads="1"/>
            </p:cNvSpPr>
            <p:nvPr userDrawn="1"/>
          </p:nvSpPr>
          <p:spPr bwMode="auto">
            <a:xfrm>
              <a:off x="1519875" y="380797"/>
              <a:ext cx="3657600" cy="472434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5"/>
          </p:nvPr>
        </p:nvSpPr>
        <p:spPr/>
        <p:txBody>
          <a:bodyPr/>
          <a:lstStyle>
            <a:lvl1pPr>
              <a:defRPr/>
            </a:lvl1pPr>
          </a:lstStyle>
          <a:p>
            <a:pPr>
              <a:defRPr/>
            </a:pPr>
            <a:fld id="{9507B7B0-36F5-485D-9D3A-A4E14086900A}" type="datetime1">
              <a:rPr lang="en-US" altLang="en-US"/>
              <a:pPr>
                <a:defRPr/>
              </a:pPr>
              <a:t>9/20/15</a:t>
            </a:fld>
            <a:endParaRPr lang="en-US" altLang="en-US"/>
          </a:p>
        </p:txBody>
      </p:sp>
      <p:sp>
        <p:nvSpPr>
          <p:cNvPr id="9" name="Footer Placeholder 5"/>
          <p:cNvSpPr>
            <a:spLocks noGrp="1"/>
          </p:cNvSpPr>
          <p:nvPr>
            <p:ph type="ftr" sz="quarter" idx="16"/>
          </p:nvPr>
        </p:nvSpPr>
        <p:spPr/>
        <p:txBody>
          <a:bodyPr/>
          <a:lstStyle>
            <a:lvl1pPr>
              <a:defRPr/>
            </a:lvl1pPr>
          </a:lstStyle>
          <a:p>
            <a:pPr>
              <a:defRPr/>
            </a:pPr>
            <a:r>
              <a:rPr lang="en-US"/>
              <a:t>Political Science Module Developed by PQE</a:t>
            </a:r>
          </a:p>
        </p:txBody>
      </p:sp>
      <p:sp>
        <p:nvSpPr>
          <p:cNvPr id="10" name="Slide Number Placeholder 6"/>
          <p:cNvSpPr>
            <a:spLocks noGrp="1"/>
          </p:cNvSpPr>
          <p:nvPr>
            <p:ph type="sldNum" sz="quarter" idx="17"/>
          </p:nvPr>
        </p:nvSpPr>
        <p:spPr/>
        <p:txBody>
          <a:bodyPr/>
          <a:lstStyle>
            <a:lvl1pPr>
              <a:defRPr/>
            </a:lvl1pPr>
          </a:lstStyle>
          <a:p>
            <a:pPr>
              <a:defRPr/>
            </a:pPr>
            <a:fld id="{D9022BB1-98CF-478D-86CB-DBB226200FC8}" type="slidenum">
              <a:rPr lang="en-US" altLang="en-US"/>
              <a:pPr>
                <a:defRPr/>
              </a:pPr>
              <a:t>‹#›</a:t>
            </a:fld>
            <a:endParaRPr lang="en-US" altLang="en-US"/>
          </a:p>
        </p:txBody>
      </p:sp>
    </p:spTree>
    <p:extLst>
      <p:ext uri="{BB962C8B-B14F-4D97-AF65-F5344CB8AC3E}">
        <p14:creationId xmlns:p14="http://schemas.microsoft.com/office/powerpoint/2010/main" val="3029008250"/>
      </p:ext>
    </p:extLst>
  </p:cSld>
  <p:clrMapOvr>
    <a:masterClrMapping/>
  </p:clrMapOvr>
  <p:transition xmlns:p14="http://schemas.microsoft.com/office/powerpoint/2010/mai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6" name="Group 13"/>
          <p:cNvGrpSpPr>
            <a:grpSpLocks/>
          </p:cNvGrpSpPr>
          <p:nvPr/>
        </p:nvGrpSpPr>
        <p:grpSpPr bwMode="auto">
          <a:xfrm rot="-385649">
            <a:off x="312738" y="3521075"/>
            <a:ext cx="4089400" cy="3025775"/>
            <a:chOff x="1524000" y="381000"/>
            <a:chExt cx="3657600" cy="4737978"/>
          </a:xfrm>
        </p:grpSpPr>
        <p:sp>
          <p:nvSpPr>
            <p:cNvPr id="7" name="Rectangle 6"/>
            <p:cNvSpPr>
              <a:spLocks noChangeArrowheads="1"/>
            </p:cNvSpPr>
            <p:nvPr userDrawn="1"/>
          </p:nvSpPr>
          <p:spPr bwMode="auto">
            <a:xfrm>
              <a:off x="1520164" y="38020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232774">
            <a:off x="169863" y="241300"/>
            <a:ext cx="4087812" cy="3025775"/>
            <a:chOff x="1524000" y="381000"/>
            <a:chExt cx="3657600" cy="4737978"/>
          </a:xfrm>
        </p:grpSpPr>
        <p:sp>
          <p:nvSpPr>
            <p:cNvPr id="10" name="Rectangle 9"/>
            <p:cNvSpPr>
              <a:spLocks noChangeArrowheads="1"/>
            </p:cNvSpPr>
            <p:nvPr userDrawn="1"/>
          </p:nvSpPr>
          <p:spPr bwMode="auto">
            <a:xfrm>
              <a:off x="1523760" y="381014"/>
              <a:ext cx="3657600" cy="4725550"/>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7"/>
          </p:nvPr>
        </p:nvSpPr>
        <p:spPr/>
        <p:txBody>
          <a:bodyPr/>
          <a:lstStyle>
            <a:lvl1pPr>
              <a:defRPr/>
            </a:lvl1pPr>
          </a:lstStyle>
          <a:p>
            <a:pPr>
              <a:defRPr/>
            </a:pPr>
            <a:fld id="{64B6CF18-283C-4924-B59B-CBAA737E4F83}" type="datetime1">
              <a:rPr lang="en-US" altLang="en-US"/>
              <a:pPr>
                <a:defRPr/>
              </a:pPr>
              <a:t>9/20/15</a:t>
            </a:fld>
            <a:endParaRPr lang="en-US" altLang="en-US"/>
          </a:p>
        </p:txBody>
      </p:sp>
      <p:sp>
        <p:nvSpPr>
          <p:cNvPr id="14" name="Footer Placeholder 5"/>
          <p:cNvSpPr>
            <a:spLocks noGrp="1"/>
          </p:cNvSpPr>
          <p:nvPr>
            <p:ph type="ftr" sz="quarter" idx="18"/>
          </p:nvPr>
        </p:nvSpPr>
        <p:spPr/>
        <p:txBody>
          <a:bodyPr/>
          <a:lstStyle>
            <a:lvl1pPr>
              <a:defRPr/>
            </a:lvl1pPr>
          </a:lstStyle>
          <a:p>
            <a:pPr>
              <a:defRPr/>
            </a:pPr>
            <a:r>
              <a:rPr lang="en-US"/>
              <a:t>Political Science Module Developed by PQE</a:t>
            </a:r>
          </a:p>
        </p:txBody>
      </p:sp>
      <p:sp>
        <p:nvSpPr>
          <p:cNvPr id="15" name="Slide Number Placeholder 6"/>
          <p:cNvSpPr>
            <a:spLocks noGrp="1"/>
          </p:cNvSpPr>
          <p:nvPr>
            <p:ph type="sldNum" sz="quarter" idx="19"/>
          </p:nvPr>
        </p:nvSpPr>
        <p:spPr/>
        <p:txBody>
          <a:bodyPr/>
          <a:lstStyle>
            <a:lvl1pPr>
              <a:defRPr/>
            </a:lvl1pPr>
          </a:lstStyle>
          <a:p>
            <a:pPr>
              <a:defRPr/>
            </a:pPr>
            <a:fld id="{12BE6F08-B4B8-415F-8BF3-6983608F2A33}" type="slidenum">
              <a:rPr lang="en-US" altLang="en-US"/>
              <a:pPr>
                <a:defRPr/>
              </a:pPr>
              <a:t>‹#›</a:t>
            </a:fld>
            <a:endParaRPr lang="en-US" altLang="en-US"/>
          </a:p>
        </p:txBody>
      </p:sp>
    </p:spTree>
    <p:extLst>
      <p:ext uri="{BB962C8B-B14F-4D97-AF65-F5344CB8AC3E}">
        <p14:creationId xmlns:p14="http://schemas.microsoft.com/office/powerpoint/2010/main" val="4293203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grpSp>
        <p:nvGrpSpPr>
          <p:cNvPr id="5" name="Group 8"/>
          <p:cNvGrpSpPr>
            <a:grpSpLocks/>
          </p:cNvGrpSpPr>
          <p:nvPr/>
        </p:nvGrpSpPr>
        <p:grpSpPr bwMode="auto">
          <a:xfrm rot="232774">
            <a:off x="2058988" y="379413"/>
            <a:ext cx="5032375" cy="3443287"/>
            <a:chOff x="1524000" y="381000"/>
            <a:chExt cx="3657600" cy="4737978"/>
          </a:xfrm>
        </p:grpSpPr>
        <p:sp>
          <p:nvSpPr>
            <p:cNvPr id="6" name="Rectangle 5"/>
            <p:cNvSpPr>
              <a:spLocks noChangeArrowheads="1"/>
            </p:cNvSpPr>
            <p:nvPr userDrawn="1"/>
          </p:nvSpPr>
          <p:spPr bwMode="auto">
            <a:xfrm>
              <a:off x="1523766" y="381015"/>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8" name="Date Placeholder 4"/>
          <p:cNvSpPr>
            <a:spLocks noGrp="1"/>
          </p:cNvSpPr>
          <p:nvPr>
            <p:ph type="dt" sz="half" idx="16"/>
          </p:nvPr>
        </p:nvSpPr>
        <p:spPr/>
        <p:txBody>
          <a:bodyPr/>
          <a:lstStyle>
            <a:lvl1pPr>
              <a:defRPr/>
            </a:lvl1pPr>
          </a:lstStyle>
          <a:p>
            <a:pPr>
              <a:defRPr/>
            </a:pPr>
            <a:fld id="{4E649AF8-21E3-41F1-8C69-2F1D25900A1E}" type="datetime1">
              <a:rPr lang="en-US" altLang="en-US"/>
              <a:pPr>
                <a:defRPr/>
              </a:pPr>
              <a:t>9/20/15</a:t>
            </a:fld>
            <a:endParaRPr lang="en-US" altLang="en-US"/>
          </a:p>
        </p:txBody>
      </p:sp>
      <p:sp>
        <p:nvSpPr>
          <p:cNvPr id="9" name="Footer Placeholder 5"/>
          <p:cNvSpPr>
            <a:spLocks noGrp="1"/>
          </p:cNvSpPr>
          <p:nvPr>
            <p:ph type="ftr" sz="quarter" idx="17"/>
          </p:nvPr>
        </p:nvSpPr>
        <p:spPr/>
        <p:txBody>
          <a:bodyPr/>
          <a:lstStyle>
            <a:lvl1pPr>
              <a:defRPr/>
            </a:lvl1pPr>
          </a:lstStyle>
          <a:p>
            <a:pPr>
              <a:defRPr/>
            </a:pPr>
            <a:r>
              <a:rPr lang="en-US"/>
              <a:t>Political Science Module Developed by PQE</a:t>
            </a:r>
          </a:p>
        </p:txBody>
      </p:sp>
      <p:sp>
        <p:nvSpPr>
          <p:cNvPr id="10" name="Slide Number Placeholder 6"/>
          <p:cNvSpPr>
            <a:spLocks noGrp="1"/>
          </p:cNvSpPr>
          <p:nvPr>
            <p:ph type="sldNum" sz="quarter" idx="18"/>
          </p:nvPr>
        </p:nvSpPr>
        <p:spPr/>
        <p:txBody>
          <a:bodyPr/>
          <a:lstStyle>
            <a:lvl1pPr>
              <a:defRPr/>
            </a:lvl1pPr>
          </a:lstStyle>
          <a:p>
            <a:pPr>
              <a:defRPr/>
            </a:pPr>
            <a:fld id="{41262FE2-ED29-472B-A24C-C4377636799E}" type="slidenum">
              <a:rPr lang="en-US" altLang="en-US"/>
              <a:pPr>
                <a:defRPr/>
              </a:pPr>
              <a:t>‹#›</a:t>
            </a:fld>
            <a:endParaRPr lang="en-US" altLang="en-US"/>
          </a:p>
        </p:txBody>
      </p:sp>
    </p:spTree>
    <p:extLst>
      <p:ext uri="{BB962C8B-B14F-4D97-AF65-F5344CB8AC3E}">
        <p14:creationId xmlns:p14="http://schemas.microsoft.com/office/powerpoint/2010/main" val="999876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grpSp>
        <p:nvGrpSpPr>
          <p:cNvPr id="6" name="Group 13"/>
          <p:cNvGrpSpPr>
            <a:grpSpLocks/>
          </p:cNvGrpSpPr>
          <p:nvPr/>
        </p:nvGrpSpPr>
        <p:grpSpPr bwMode="auto">
          <a:xfrm rot="-180000">
            <a:off x="114300" y="115888"/>
            <a:ext cx="3968750" cy="3705225"/>
            <a:chOff x="1524000" y="381000"/>
            <a:chExt cx="3657600" cy="4737978"/>
          </a:xfrm>
        </p:grpSpPr>
        <p:sp>
          <p:nvSpPr>
            <p:cNvPr id="7" name="Rectangle 6"/>
            <p:cNvSpPr>
              <a:spLocks noChangeArrowheads="1"/>
            </p:cNvSpPr>
            <p:nvPr userDrawn="1"/>
          </p:nvSpPr>
          <p:spPr bwMode="auto">
            <a:xfrm>
              <a:off x="1519885" y="380691"/>
              <a:ext cx="3657600" cy="4723767"/>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8" name="Rectangle 7"/>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grpSp>
        <p:nvGrpSpPr>
          <p:cNvPr id="9" name="Group 9"/>
          <p:cNvGrpSpPr>
            <a:grpSpLocks/>
          </p:cNvGrpSpPr>
          <p:nvPr/>
        </p:nvGrpSpPr>
        <p:grpSpPr bwMode="auto">
          <a:xfrm rot="360000">
            <a:off x="4165600" y="323850"/>
            <a:ext cx="4792663" cy="3443288"/>
            <a:chOff x="1524000" y="381000"/>
            <a:chExt cx="3657600" cy="4737978"/>
          </a:xfrm>
        </p:grpSpPr>
        <p:sp>
          <p:nvSpPr>
            <p:cNvPr id="10" name="Rectangle 9"/>
            <p:cNvSpPr>
              <a:spLocks noChangeArrowheads="1"/>
            </p:cNvSpPr>
            <p:nvPr userDrawn="1"/>
          </p:nvSpPr>
          <p:spPr bwMode="auto">
            <a:xfrm>
              <a:off x="1523620" y="381036"/>
              <a:ext cx="3657600" cy="4724872"/>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4"/>
          <p:cNvSpPr>
            <a:spLocks noGrp="1"/>
          </p:cNvSpPr>
          <p:nvPr>
            <p:ph type="dt" sz="half" idx="18"/>
          </p:nvPr>
        </p:nvSpPr>
        <p:spPr/>
        <p:txBody>
          <a:bodyPr/>
          <a:lstStyle>
            <a:lvl1pPr>
              <a:defRPr/>
            </a:lvl1pPr>
          </a:lstStyle>
          <a:p>
            <a:pPr>
              <a:defRPr/>
            </a:pPr>
            <a:fld id="{50D549E6-3790-4B2E-9D0F-BBF2A5249054}" type="datetime1">
              <a:rPr lang="en-US" altLang="en-US"/>
              <a:pPr>
                <a:defRPr/>
              </a:pPr>
              <a:t>9/20/15</a:t>
            </a:fld>
            <a:endParaRPr lang="en-US" altLang="en-US"/>
          </a:p>
        </p:txBody>
      </p:sp>
      <p:sp>
        <p:nvSpPr>
          <p:cNvPr id="14" name="Footer Placeholder 5"/>
          <p:cNvSpPr>
            <a:spLocks noGrp="1"/>
          </p:cNvSpPr>
          <p:nvPr>
            <p:ph type="ftr" sz="quarter" idx="19"/>
          </p:nvPr>
        </p:nvSpPr>
        <p:spPr/>
        <p:txBody>
          <a:bodyPr/>
          <a:lstStyle>
            <a:lvl1pPr>
              <a:defRPr/>
            </a:lvl1pPr>
          </a:lstStyle>
          <a:p>
            <a:pPr>
              <a:defRPr/>
            </a:pPr>
            <a:r>
              <a:rPr lang="en-US"/>
              <a:t>Political Science Module Developed by PQE</a:t>
            </a:r>
          </a:p>
        </p:txBody>
      </p:sp>
      <p:sp>
        <p:nvSpPr>
          <p:cNvPr id="15" name="Slide Number Placeholder 6"/>
          <p:cNvSpPr>
            <a:spLocks noGrp="1"/>
          </p:cNvSpPr>
          <p:nvPr>
            <p:ph type="sldNum" sz="quarter" idx="20"/>
          </p:nvPr>
        </p:nvSpPr>
        <p:spPr/>
        <p:txBody>
          <a:bodyPr/>
          <a:lstStyle>
            <a:lvl1pPr>
              <a:defRPr/>
            </a:lvl1pPr>
          </a:lstStyle>
          <a:p>
            <a:pPr>
              <a:defRPr/>
            </a:pPr>
            <a:fld id="{FECCDACB-82A4-4FAF-BF0D-C89DE6F27280}" type="slidenum">
              <a:rPr lang="en-US" altLang="en-US"/>
              <a:pPr>
                <a:defRPr/>
              </a:pPr>
              <a:t>‹#›</a:t>
            </a:fld>
            <a:endParaRPr lang="en-US" altLang="en-US"/>
          </a:p>
        </p:txBody>
      </p:sp>
    </p:spTree>
    <p:extLst>
      <p:ext uri="{BB962C8B-B14F-4D97-AF65-F5344CB8AC3E}">
        <p14:creationId xmlns:p14="http://schemas.microsoft.com/office/powerpoint/2010/main" val="1807318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4ADFC7DD-6D07-471F-B7FD-18C93B159937}" type="datetime1">
              <a:rPr lang="en-US" altLang="en-US"/>
              <a:pPr>
                <a:defRPr/>
              </a:pPr>
              <a:t>9/20/15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6" name="Slide Number Placeholder 5"/>
          <p:cNvSpPr>
            <a:spLocks noGrp="1"/>
          </p:cNvSpPr>
          <p:nvPr>
            <p:ph type="sldNum" sz="quarter" idx="12"/>
          </p:nvPr>
        </p:nvSpPr>
        <p:spPr/>
        <p:txBody>
          <a:bodyPr/>
          <a:lstStyle>
            <a:lvl1pPr>
              <a:defRPr/>
            </a:lvl1pPr>
          </a:lstStyle>
          <a:p>
            <a:pPr>
              <a:defRPr/>
            </a:pPr>
            <a:fld id="{D8F4F888-89F9-4717-BAA5-7511BE0EA1D9}" type="slidenum">
              <a:rPr lang="en-US" altLang="en-US"/>
              <a:pPr>
                <a:defRPr/>
              </a:pPr>
              <a:t>‹#›</a:t>
            </a:fld>
            <a:endParaRPr lang="en-US" altLang="en-US"/>
          </a:p>
        </p:txBody>
      </p:sp>
    </p:spTree>
    <p:extLst>
      <p:ext uri="{BB962C8B-B14F-4D97-AF65-F5344CB8AC3E}">
        <p14:creationId xmlns:p14="http://schemas.microsoft.com/office/powerpoint/2010/main" val="3095836642"/>
      </p:ext>
    </p:extLst>
  </p:cSld>
  <p:clrMapOvr>
    <a:masterClrMapping/>
  </p:clrMapOvr>
  <p:transition xmlns:p14="http://schemas.microsoft.com/office/powerpoint/2010/mai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55E47891-72E1-4CAC-B744-CBC632EBFEED}" type="datetime1">
              <a:rPr lang="en-US" altLang="en-US"/>
              <a:pPr>
                <a:defRPr/>
              </a:pPr>
              <a:t>9/20/15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6" name="Slide Number Placeholder 5"/>
          <p:cNvSpPr>
            <a:spLocks noGrp="1"/>
          </p:cNvSpPr>
          <p:nvPr>
            <p:ph type="sldNum" sz="quarter" idx="12"/>
          </p:nvPr>
        </p:nvSpPr>
        <p:spPr/>
        <p:txBody>
          <a:bodyPr/>
          <a:lstStyle>
            <a:lvl1pPr>
              <a:defRPr/>
            </a:lvl1pPr>
          </a:lstStyle>
          <a:p>
            <a:pPr>
              <a:defRPr/>
            </a:pPr>
            <a:fld id="{95A00BEA-D749-4E4E-8DBF-3CA9DF3D1ED3}" type="slidenum">
              <a:rPr lang="en-US" altLang="en-US"/>
              <a:pPr>
                <a:defRPr/>
              </a:pPr>
              <a:t>‹#›</a:t>
            </a:fld>
            <a:endParaRPr lang="en-US" altLang="en-US"/>
          </a:p>
        </p:txBody>
      </p:sp>
    </p:spTree>
    <p:extLst>
      <p:ext uri="{BB962C8B-B14F-4D97-AF65-F5344CB8AC3E}">
        <p14:creationId xmlns:p14="http://schemas.microsoft.com/office/powerpoint/2010/main" val="3315782591"/>
      </p:ext>
    </p:extLst>
  </p:cSld>
  <p:clrMapOvr>
    <a:masterClrMapping/>
  </p:clrMapOvr>
  <p:transition xmlns:p14="http://schemas.microsoft.com/office/powerpoint/2010/mai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D6F68712-340D-4F3C-80B0-A67B57C9FDA3}" type="datetime1">
              <a:rPr lang="en-US" altLang="en-US"/>
              <a:pPr>
                <a:defRPr/>
              </a:pPr>
              <a:t>9/20/15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6" name="Slide Number Placeholder 5"/>
          <p:cNvSpPr>
            <a:spLocks noGrp="1"/>
          </p:cNvSpPr>
          <p:nvPr>
            <p:ph type="sldNum" sz="quarter" idx="12"/>
          </p:nvPr>
        </p:nvSpPr>
        <p:spPr/>
        <p:txBody>
          <a:bodyPr/>
          <a:lstStyle>
            <a:lvl1pPr>
              <a:defRPr/>
            </a:lvl1pPr>
          </a:lstStyle>
          <a:p>
            <a:pPr>
              <a:defRPr/>
            </a:pPr>
            <a:fld id="{0BBBD2BD-6E14-4A70-B8E2-0B37B65D266C}" type="slidenum">
              <a:rPr lang="en-US" altLang="en-US"/>
              <a:pPr>
                <a:defRPr/>
              </a:pPr>
              <a:t>‹#›</a:t>
            </a:fld>
            <a:endParaRPr lang="en-US" altLang="en-US"/>
          </a:p>
        </p:txBody>
      </p:sp>
    </p:spTree>
    <p:extLst>
      <p:ext uri="{BB962C8B-B14F-4D97-AF65-F5344CB8AC3E}">
        <p14:creationId xmlns:p14="http://schemas.microsoft.com/office/powerpoint/2010/main" val="2039437692"/>
      </p:ext>
    </p:extLst>
  </p:cSld>
  <p:clrMapOvr>
    <a:masterClrMapping/>
  </p:clrMapOvr>
  <p:transition xmlns:p14="http://schemas.microsoft.com/office/powerpoint/2010/mai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fld id="{9928DECB-0DBA-4BC7-A03C-4391E1AAAFE6}" type="datetime1">
              <a:rPr lang="en-US" altLang="en-US"/>
              <a:pPr>
                <a:defRPr/>
              </a:pPr>
              <a:t>9/20/15</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a:t>Political Science Module Developed by PQE</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4D130B81-7D39-4751-99F2-02FCDBC0B002}" type="slidenum">
              <a:rPr lang="en-US" altLang="en-US"/>
              <a:pPr>
                <a:defRPr/>
              </a:pPr>
              <a:t>‹#›</a:t>
            </a:fld>
            <a:endParaRPr lang="en-US" altLang="en-US"/>
          </a:p>
        </p:txBody>
      </p:sp>
    </p:spTree>
    <p:extLst>
      <p:ext uri="{BB962C8B-B14F-4D97-AF65-F5344CB8AC3E}">
        <p14:creationId xmlns:p14="http://schemas.microsoft.com/office/powerpoint/2010/main" val="3655679569"/>
      </p:ext>
    </p:extLst>
  </p:cSld>
  <p:clrMapOvr>
    <a:masterClrMapping/>
  </p:clrMapOvr>
  <p:transition xmlns:p14="http://schemas.microsoft.com/office/powerpoint/2010/mai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5" name="Date Placeholder 3"/>
          <p:cNvSpPr>
            <a:spLocks noGrp="1"/>
          </p:cNvSpPr>
          <p:nvPr>
            <p:ph type="dt" sz="half" idx="14"/>
          </p:nvPr>
        </p:nvSpPr>
        <p:spPr>
          <a:xfrm>
            <a:off x="457200" y="6299200"/>
            <a:ext cx="1981200" cy="273050"/>
          </a:xfrm>
        </p:spPr>
        <p:txBody>
          <a:bodyPr/>
          <a:lstStyle>
            <a:lvl1pPr algn="l">
              <a:defRPr/>
            </a:lvl1pPr>
          </a:lstStyle>
          <a:p>
            <a:pPr>
              <a:defRPr/>
            </a:pPr>
            <a:fld id="{B21124F0-9CC9-4ACA-8ACF-9B9A705F3252}" type="datetime1">
              <a:rPr lang="en-US" altLang="en-US"/>
              <a:pPr>
                <a:defRPr/>
              </a:pPr>
              <a:t>9/20/15</a:t>
            </a:fld>
            <a:endParaRPr lang="en-US" altLang="en-US"/>
          </a:p>
        </p:txBody>
      </p:sp>
      <p:sp>
        <p:nvSpPr>
          <p:cNvPr id="6" name="Footer Placeholder 4"/>
          <p:cNvSpPr>
            <a:spLocks noGrp="1"/>
          </p:cNvSpPr>
          <p:nvPr>
            <p:ph type="ftr" sz="quarter" idx="15"/>
          </p:nvPr>
        </p:nvSpPr>
        <p:spPr>
          <a:xfrm>
            <a:off x="3962400" y="6299200"/>
            <a:ext cx="3810000" cy="273050"/>
          </a:xfrm>
        </p:spPr>
        <p:txBody>
          <a:bodyPr/>
          <a:lstStyle>
            <a:lvl1pPr algn="l">
              <a:defRPr/>
            </a:lvl1pPr>
          </a:lstStyle>
          <a:p>
            <a:pPr>
              <a:defRPr/>
            </a:pPr>
            <a:r>
              <a:rPr lang="en-US"/>
              <a:t>Political Science Module Developed by PQE</a:t>
            </a:r>
          </a:p>
        </p:txBody>
      </p:sp>
      <p:sp>
        <p:nvSpPr>
          <p:cNvPr id="7" name="Slide Number Placeholder 5"/>
          <p:cNvSpPr>
            <a:spLocks noGrp="1"/>
          </p:cNvSpPr>
          <p:nvPr>
            <p:ph type="sldNum" sz="quarter" idx="16"/>
          </p:nvPr>
        </p:nvSpPr>
        <p:spPr>
          <a:xfrm>
            <a:off x="8264525" y="6311900"/>
            <a:ext cx="685800" cy="265113"/>
          </a:xfrm>
        </p:spPr>
        <p:txBody>
          <a:bodyPr/>
          <a:lstStyle>
            <a:lvl1pPr>
              <a:defRPr sz="1100">
                <a:latin typeface="Rockwell" pitchFamily="18" charset="0"/>
              </a:defRPr>
            </a:lvl1pPr>
          </a:lstStyle>
          <a:p>
            <a:pPr>
              <a:defRPr/>
            </a:pPr>
            <a:fld id="{37C4BA86-EF2C-469F-BC48-ECBEE988B238}" type="slidenum">
              <a:rPr lang="en-US" altLang="en-US"/>
              <a:pPr>
                <a:defRPr/>
              </a:pPr>
              <a:t>‹#›</a:t>
            </a:fld>
            <a:endParaRPr lang="en-US" altLang="en-US"/>
          </a:p>
        </p:txBody>
      </p:sp>
    </p:spTree>
    <p:extLst>
      <p:ext uri="{BB962C8B-B14F-4D97-AF65-F5344CB8AC3E}">
        <p14:creationId xmlns:p14="http://schemas.microsoft.com/office/powerpoint/2010/main" val="21612239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lIns="45720" tIns="0" rIns="45720" bIns="0" rtlCol="0" anchor="b">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tIns="0" rIns="45720" bIns="0" rtlCol="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6AD6DB-E9A4-4DE7-A6D2-5C2D741663B2}" type="datetime1">
              <a:rPr lang="en-US" altLang="en-US"/>
              <a:pPr>
                <a:defRPr/>
              </a:pPr>
              <a:t>9/20/15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5E0814-83DA-4069-95EA-3AB94FC32A28}" type="slidenum">
              <a:rPr lang="en-US" altLang="en-US"/>
              <a:pPr>
                <a:defRPr/>
              </a:pPr>
              <a:t>‹#›</a:t>
            </a:fld>
            <a:endParaRPr lang="en-US" altLang="en-US"/>
          </a:p>
        </p:txBody>
      </p:sp>
    </p:spTree>
    <p:extLst>
      <p:ext uri="{BB962C8B-B14F-4D97-AF65-F5344CB8AC3E}">
        <p14:creationId xmlns:p14="http://schemas.microsoft.com/office/powerpoint/2010/main" val="3388278273"/>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1933B680-0364-4909-8A15-E67788D76A7E}" type="datetime1">
              <a:rPr lang="en-US" altLang="en-US"/>
              <a:pPr>
                <a:defRPr/>
              </a:pPr>
              <a:t>9/20/15</a:t>
            </a:fld>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t>Political Science Module Developed by PQE</a:t>
            </a:r>
          </a:p>
        </p:txBody>
      </p:sp>
      <p:sp>
        <p:nvSpPr>
          <p:cNvPr id="8" name="Slide Number Placeholder 5"/>
          <p:cNvSpPr>
            <a:spLocks noGrp="1"/>
          </p:cNvSpPr>
          <p:nvPr>
            <p:ph type="sldNum" sz="quarter" idx="16"/>
          </p:nvPr>
        </p:nvSpPr>
        <p:spPr/>
        <p:txBody>
          <a:bodyPr/>
          <a:lstStyle>
            <a:lvl1pPr>
              <a:defRPr/>
            </a:lvl1pPr>
          </a:lstStyle>
          <a:p>
            <a:pPr>
              <a:defRPr/>
            </a:pPr>
            <a:fld id="{4CC69FED-BD97-425B-A3B5-E05F25A478E2}" type="slidenum">
              <a:rPr lang="en-US" altLang="en-US"/>
              <a:pPr>
                <a:defRPr/>
              </a:pPr>
              <a:t>‹#›</a:t>
            </a:fld>
            <a:endParaRPr lang="en-US" altLang="en-US"/>
          </a:p>
        </p:txBody>
      </p:sp>
    </p:spTree>
    <p:extLst>
      <p:ext uri="{BB962C8B-B14F-4D97-AF65-F5344CB8AC3E}">
        <p14:creationId xmlns:p14="http://schemas.microsoft.com/office/powerpoint/2010/main" val="404392368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8"/>
          <p:cNvGrpSpPr>
            <a:grpSpLocks/>
          </p:cNvGrpSpPr>
          <p:nvPr/>
        </p:nvGrpSpPr>
        <p:grpSpPr bwMode="auto">
          <a:xfrm rot="-360000">
            <a:off x="654050" y="444500"/>
            <a:ext cx="5416550" cy="3630613"/>
            <a:chOff x="1524000" y="381000"/>
            <a:chExt cx="3657600" cy="4737978"/>
          </a:xfrm>
        </p:grpSpPr>
        <p:sp>
          <p:nvSpPr>
            <p:cNvPr id="6" name="Rectangle 5"/>
            <p:cNvSpPr>
              <a:spLocks noChangeArrowheads="1"/>
            </p:cNvSpPr>
            <p:nvPr userDrawn="1"/>
          </p:nvSpPr>
          <p:spPr bwMode="auto">
            <a:xfrm>
              <a:off x="1521194" y="380390"/>
              <a:ext cx="3657600" cy="4723475"/>
            </a:xfrm>
            <a:prstGeom prst="rect">
              <a:avLst/>
            </a:prstGeom>
            <a:solidFill>
              <a:schemeClr val="bg1"/>
            </a:solidFill>
            <a:ln w="19050">
              <a:solidFill>
                <a:schemeClr val="bg1"/>
              </a:solidFill>
              <a:miter lim="800000"/>
              <a:headEnd/>
              <a:tailEnd/>
            </a:ln>
            <a:effectLst>
              <a:outerShdw blurRad="50800" dist="38100" dir="2700000" algn="tl" rotWithShape="0">
                <a:srgbClr val="808080">
                  <a:alpha val="39999"/>
                </a:srgbClr>
              </a:outerShdw>
            </a:effectLst>
          </p:spPr>
          <p:txBody>
            <a:bodyPr anchor="ctr"/>
            <a:lstStyle/>
            <a:p>
              <a:pPr algn="ctr">
                <a:defRPr/>
              </a:pPr>
              <a:endParaRPr>
                <a:solidFill>
                  <a:schemeClr val="lt1"/>
                </a:solidFill>
                <a:latin typeface="+mn-lt"/>
                <a:ea typeface="+mn-ea"/>
              </a:endParaRPr>
            </a:p>
          </p:txBody>
        </p:sp>
        <p:sp>
          <p:nvSpPr>
            <p:cNvPr id="7" name="Rectangle 6"/>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grpSp>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rtlCol="0">
            <a:normAutofit/>
          </a:bodyPr>
          <a:lstStyle>
            <a:lvl1pPr>
              <a:buNone/>
              <a:defRPr/>
            </a:lvl1pPr>
          </a:lstStyle>
          <a:p>
            <a:pPr lvl="0"/>
            <a:r>
              <a:rPr lang="en-US" noProof="0" smtClean="0"/>
              <a:t>Drag picture to placeholder or click icon to add</a:t>
            </a:r>
            <a:endParaRPr noProof="0"/>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6"/>
          </p:nvPr>
        </p:nvSpPr>
        <p:spPr/>
        <p:txBody>
          <a:bodyPr/>
          <a:lstStyle>
            <a:lvl1pPr>
              <a:defRPr/>
            </a:lvl1pPr>
          </a:lstStyle>
          <a:p>
            <a:pPr>
              <a:defRPr/>
            </a:pPr>
            <a:fld id="{329A9878-84E8-4778-B607-F4AC3A1A32E3}" type="datetime1">
              <a:rPr lang="en-US" altLang="en-US"/>
              <a:pPr>
                <a:defRPr/>
              </a:pPr>
              <a:t>9/20/15</a:t>
            </a:fld>
            <a:endParaRPr lang="en-US" altLang="en-US"/>
          </a:p>
        </p:txBody>
      </p:sp>
      <p:sp>
        <p:nvSpPr>
          <p:cNvPr id="9" name="Footer Placeholder 5"/>
          <p:cNvSpPr>
            <a:spLocks noGrp="1"/>
          </p:cNvSpPr>
          <p:nvPr>
            <p:ph type="ftr" sz="quarter" idx="17"/>
          </p:nvPr>
        </p:nvSpPr>
        <p:spPr/>
        <p:txBody>
          <a:bodyPr/>
          <a:lstStyle>
            <a:lvl1pPr>
              <a:defRPr/>
            </a:lvl1pPr>
          </a:lstStyle>
          <a:p>
            <a:pPr>
              <a:defRPr/>
            </a:pPr>
            <a:r>
              <a:rPr lang="en-US"/>
              <a:t>Political Science Module Developed by PQE</a:t>
            </a:r>
          </a:p>
        </p:txBody>
      </p:sp>
      <p:sp>
        <p:nvSpPr>
          <p:cNvPr id="10" name="Slide Number Placeholder 6"/>
          <p:cNvSpPr>
            <a:spLocks noGrp="1"/>
          </p:cNvSpPr>
          <p:nvPr>
            <p:ph type="sldNum" sz="quarter" idx="18"/>
          </p:nvPr>
        </p:nvSpPr>
        <p:spPr/>
        <p:txBody>
          <a:bodyPr/>
          <a:lstStyle>
            <a:lvl1pPr>
              <a:defRPr/>
            </a:lvl1pPr>
          </a:lstStyle>
          <a:p>
            <a:pPr>
              <a:defRPr/>
            </a:pPr>
            <a:fld id="{8CC34814-6610-47A6-8AF1-969C5009D710}" type="slidenum">
              <a:rPr lang="en-US" altLang="en-US"/>
              <a:pPr>
                <a:defRPr/>
              </a:pPr>
              <a:t>‹#›</a:t>
            </a:fld>
            <a:endParaRPr lang="en-US" altLang="en-US"/>
          </a:p>
        </p:txBody>
      </p:sp>
    </p:spTree>
    <p:extLst>
      <p:ext uri="{BB962C8B-B14F-4D97-AF65-F5344CB8AC3E}">
        <p14:creationId xmlns:p14="http://schemas.microsoft.com/office/powerpoint/2010/main" val="275005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BAB646DD-48E5-4D81-B5D4-2FE6C34D7502}" type="datetime1">
              <a:rPr lang="en-US" altLang="en-US"/>
              <a:pPr>
                <a:defRPr/>
              </a:pPr>
              <a:t>9/20/15</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Political Science Module Developed by PQE</a:t>
            </a:r>
          </a:p>
        </p:txBody>
      </p:sp>
      <p:sp>
        <p:nvSpPr>
          <p:cNvPr id="7" name="Slide Number Placeholder 5"/>
          <p:cNvSpPr>
            <a:spLocks noGrp="1"/>
          </p:cNvSpPr>
          <p:nvPr>
            <p:ph type="sldNum" sz="quarter" idx="12"/>
          </p:nvPr>
        </p:nvSpPr>
        <p:spPr/>
        <p:txBody>
          <a:bodyPr/>
          <a:lstStyle>
            <a:lvl1pPr>
              <a:defRPr/>
            </a:lvl1pPr>
          </a:lstStyle>
          <a:p>
            <a:pPr>
              <a:defRPr/>
            </a:pPr>
            <a:fld id="{375B4F42-792C-44F3-94CF-68F1B7AD49BA}" type="slidenum">
              <a:rPr lang="en-US" altLang="en-US"/>
              <a:pPr>
                <a:defRPr/>
              </a:pPr>
              <a:t>‹#›</a:t>
            </a:fld>
            <a:endParaRPr lang="en-US" altLang="en-US"/>
          </a:p>
        </p:txBody>
      </p:sp>
    </p:spTree>
    <p:extLst>
      <p:ext uri="{BB962C8B-B14F-4D97-AF65-F5344CB8AC3E}">
        <p14:creationId xmlns:p14="http://schemas.microsoft.com/office/powerpoint/2010/main" val="2958348490"/>
      </p:ext>
    </p:extLst>
  </p:cSld>
  <p:clrMapOvr>
    <a:masterClrMapping/>
  </p:clrMapOvr>
  <p:transition xmlns:p14="http://schemas.microsoft.com/office/powerpoint/2010/mai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7263"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rison-Underli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6488" y="1897063"/>
            <a:ext cx="32289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Date Placeholder 6"/>
          <p:cNvSpPr>
            <a:spLocks noGrp="1"/>
          </p:cNvSpPr>
          <p:nvPr>
            <p:ph type="dt" sz="half" idx="10"/>
          </p:nvPr>
        </p:nvSpPr>
        <p:spPr/>
        <p:txBody>
          <a:bodyPr/>
          <a:lstStyle>
            <a:lvl1pPr>
              <a:defRPr/>
            </a:lvl1pPr>
          </a:lstStyle>
          <a:p>
            <a:pPr>
              <a:defRPr/>
            </a:pPr>
            <a:fld id="{7891F158-F1B7-4C6D-AE27-D7888DEC15C7}" type="datetime1">
              <a:rPr lang="en-US" altLang="en-US"/>
              <a:pPr>
                <a:defRPr/>
              </a:pPr>
              <a:t>9/20/15</a:t>
            </a:fld>
            <a:endParaRPr lang="en-US" altLang="en-US"/>
          </a:p>
        </p:txBody>
      </p:sp>
      <p:sp>
        <p:nvSpPr>
          <p:cNvPr id="12" name="Footer Placeholder 7"/>
          <p:cNvSpPr>
            <a:spLocks noGrp="1"/>
          </p:cNvSpPr>
          <p:nvPr>
            <p:ph type="ftr" sz="quarter" idx="11"/>
          </p:nvPr>
        </p:nvSpPr>
        <p:spPr/>
        <p:txBody>
          <a:bodyPr/>
          <a:lstStyle>
            <a:lvl1pPr>
              <a:defRPr/>
            </a:lvl1pPr>
          </a:lstStyle>
          <a:p>
            <a:pPr>
              <a:defRPr/>
            </a:pPr>
            <a:r>
              <a:rPr lang="en-US"/>
              <a:t>Political Science Module Developed by PQE</a:t>
            </a:r>
          </a:p>
        </p:txBody>
      </p:sp>
      <p:sp>
        <p:nvSpPr>
          <p:cNvPr id="13" name="Slide Number Placeholder 8"/>
          <p:cNvSpPr>
            <a:spLocks noGrp="1"/>
          </p:cNvSpPr>
          <p:nvPr>
            <p:ph type="sldNum" sz="quarter" idx="12"/>
          </p:nvPr>
        </p:nvSpPr>
        <p:spPr/>
        <p:txBody>
          <a:bodyPr/>
          <a:lstStyle>
            <a:lvl1pPr>
              <a:defRPr/>
            </a:lvl1pPr>
          </a:lstStyle>
          <a:p>
            <a:pPr>
              <a:defRPr/>
            </a:pPr>
            <a:fld id="{393AC417-82C7-4E3C-A287-156059A7D3BA}" type="slidenum">
              <a:rPr lang="en-US" altLang="en-US"/>
              <a:pPr>
                <a:defRPr/>
              </a:pPr>
              <a:t>‹#›</a:t>
            </a:fld>
            <a:endParaRPr lang="en-US" altLang="en-US"/>
          </a:p>
        </p:txBody>
      </p:sp>
    </p:spTree>
    <p:extLst>
      <p:ext uri="{BB962C8B-B14F-4D97-AF65-F5344CB8AC3E}">
        <p14:creationId xmlns:p14="http://schemas.microsoft.com/office/powerpoint/2010/main" val="250568587"/>
      </p:ext>
    </p:extLst>
  </p:cSld>
  <p:clrMapOvr>
    <a:masterClrMapping/>
  </p:clrMapOvr>
  <p:transition xmlns:p14="http://schemas.microsoft.com/office/powerpoint/2010/mai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4"/>
          </p:nvPr>
        </p:nvSpPr>
        <p:spPr/>
        <p:txBody>
          <a:bodyPr/>
          <a:lstStyle>
            <a:lvl1pPr>
              <a:defRPr/>
            </a:lvl1pPr>
          </a:lstStyle>
          <a:p>
            <a:pPr>
              <a:defRPr/>
            </a:pPr>
            <a:fld id="{5E33B9FF-F6AE-4AC3-B47A-57564C74CCFA}" type="datetime1">
              <a:rPr lang="en-US" altLang="en-US"/>
              <a:pPr>
                <a:defRPr/>
              </a:pPr>
              <a:t>9/20/15</a:t>
            </a:fld>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t>Political Science Module Developed by PQE</a:t>
            </a:r>
          </a:p>
        </p:txBody>
      </p:sp>
      <p:sp>
        <p:nvSpPr>
          <p:cNvPr id="7" name="Slide Number Placeholder 5"/>
          <p:cNvSpPr>
            <a:spLocks noGrp="1"/>
          </p:cNvSpPr>
          <p:nvPr>
            <p:ph type="sldNum" sz="quarter" idx="16"/>
          </p:nvPr>
        </p:nvSpPr>
        <p:spPr/>
        <p:txBody>
          <a:bodyPr/>
          <a:lstStyle>
            <a:lvl1pPr>
              <a:defRPr/>
            </a:lvl1pPr>
          </a:lstStyle>
          <a:p>
            <a:pPr>
              <a:defRPr/>
            </a:pPr>
            <a:fld id="{8D24B9EB-F5D5-43F4-A5E4-75EA87B05975}" type="slidenum">
              <a:rPr lang="en-US" altLang="en-US"/>
              <a:pPr>
                <a:defRPr/>
              </a:pPr>
              <a:t>‹#›</a:t>
            </a:fld>
            <a:endParaRPr lang="en-US" altLang="en-US"/>
          </a:p>
        </p:txBody>
      </p:sp>
    </p:spTree>
    <p:extLst>
      <p:ext uri="{BB962C8B-B14F-4D97-AF65-F5344CB8AC3E}">
        <p14:creationId xmlns:p14="http://schemas.microsoft.com/office/powerpoint/2010/main" val="157508812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14400" y="503238"/>
            <a:ext cx="73136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914400" y="1735138"/>
            <a:ext cx="7313613"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662863" y="6315075"/>
            <a:ext cx="1295400" cy="265113"/>
          </a:xfrm>
          <a:prstGeom prst="rect">
            <a:avLst/>
          </a:prstGeom>
        </p:spPr>
        <p:txBody>
          <a:bodyPr vert="horz" wrap="square" lIns="91440" tIns="45720" rIns="91440" bIns="45720" numCol="1" anchor="ctr" anchorCtr="0" compatLnSpc="1">
            <a:prstTxWarp prst="textNoShape">
              <a:avLst/>
            </a:prstTxWarp>
          </a:bodyPr>
          <a:lstStyle>
            <a:lvl1pPr algn="r">
              <a:defRPr sz="1100">
                <a:latin typeface="Rockwell" pitchFamily="18" charset="0"/>
                <a:cs typeface="Arial" pitchFamily="34" charset="0"/>
              </a:defRPr>
            </a:lvl1pPr>
          </a:lstStyle>
          <a:p>
            <a:pPr>
              <a:defRPr/>
            </a:pPr>
            <a:fld id="{58D32496-6754-4BAE-9DEC-F61FF30872A3}" type="datetime1">
              <a:rPr lang="en-US" altLang="en-US"/>
              <a:pPr>
                <a:defRPr/>
              </a:pPr>
              <a:t>9/20/15</a:t>
            </a:fld>
            <a:endParaRPr lang="en-US" altLang="en-US"/>
          </a:p>
        </p:txBody>
      </p:sp>
      <p:sp>
        <p:nvSpPr>
          <p:cNvPr id="5" name="Footer Placeholder 4"/>
          <p:cNvSpPr>
            <a:spLocks noGrp="1"/>
          </p:cNvSpPr>
          <p:nvPr>
            <p:ph type="ftr" sz="quarter" idx="3"/>
          </p:nvPr>
        </p:nvSpPr>
        <p:spPr>
          <a:xfrm>
            <a:off x="3943350" y="6305550"/>
            <a:ext cx="3717925" cy="258763"/>
          </a:xfrm>
          <a:prstGeom prst="rect">
            <a:avLst/>
          </a:prstGeom>
        </p:spPr>
        <p:txBody>
          <a:bodyPr vert="horz" lIns="91440" tIns="45720" rIns="91440" bIns="45720" rtlCol="0" anchor="ctr"/>
          <a:lstStyle>
            <a:lvl1pPr algn="r">
              <a:defRPr sz="1100">
                <a:solidFill>
                  <a:schemeClr val="tx1"/>
                </a:solidFill>
                <a:latin typeface="Rockwell" pitchFamily="18" charset="0"/>
                <a:ea typeface="ＭＳ Ｐゴシック" charset="0"/>
                <a:cs typeface="Arial" charset="0"/>
              </a:defRPr>
            </a:lvl1pPr>
          </a:lstStyle>
          <a:p>
            <a:pPr>
              <a:defRPr/>
            </a:pPr>
            <a:r>
              <a:rPr lang="en-US"/>
              <a:t>Political Science Module Developed by PQE</a:t>
            </a:r>
          </a:p>
        </p:txBody>
      </p:sp>
      <p:sp>
        <p:nvSpPr>
          <p:cNvPr id="6" name="Slide Number Placeholder 5"/>
          <p:cNvSpPr>
            <a:spLocks noGrp="1"/>
          </p:cNvSpPr>
          <p:nvPr>
            <p:ph type="sldNum" sz="quarter" idx="4"/>
          </p:nvPr>
        </p:nvSpPr>
        <p:spPr>
          <a:xfrm>
            <a:off x="7521575" y="5476875"/>
            <a:ext cx="1482725" cy="850900"/>
          </a:xfrm>
          <a:prstGeom prst="rect">
            <a:avLst/>
          </a:prstGeom>
        </p:spPr>
        <p:txBody>
          <a:bodyPr vert="horz" wrap="square" lIns="91440" tIns="45720" rIns="91440" bIns="45720" numCol="1" anchor="ctr" anchorCtr="0" compatLnSpc="1">
            <a:prstTxWarp prst="textNoShape">
              <a:avLst/>
            </a:prstTxWarp>
          </a:bodyPr>
          <a:lstStyle>
            <a:lvl1pPr algn="r">
              <a:defRPr sz="8200">
                <a:latin typeface="Impact" pitchFamily="34" charset="0"/>
                <a:cs typeface="Arial" pitchFamily="34" charset="0"/>
              </a:defRPr>
            </a:lvl1pPr>
          </a:lstStyle>
          <a:p>
            <a:pPr>
              <a:defRPr/>
            </a:pPr>
            <a:fld id="{8133E5F4-5EF6-48C3-8FB9-1B29D037C1D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62" r:id="rId1"/>
    <p:sldLayoutId id="2147484254" r:id="rId2"/>
    <p:sldLayoutId id="2147484263" r:id="rId3"/>
    <p:sldLayoutId id="2147484264" r:id="rId4"/>
    <p:sldLayoutId id="2147484265" r:id="rId5"/>
    <p:sldLayoutId id="2147484266" r:id="rId6"/>
    <p:sldLayoutId id="2147484255" r:id="rId7"/>
    <p:sldLayoutId id="2147484267" r:id="rId8"/>
    <p:sldLayoutId id="2147484256" r:id="rId9"/>
    <p:sldLayoutId id="2147484257" r:id="rId10"/>
    <p:sldLayoutId id="2147484258" r:id="rId11"/>
    <p:sldLayoutId id="2147484259" r:id="rId12"/>
    <p:sldLayoutId id="2147484260" r:id="rId13"/>
    <p:sldLayoutId id="2147484261" r:id="rId14"/>
    <p:sldLayoutId id="2147484268" r:id="rId15"/>
    <p:sldLayoutId id="2147484269" r:id="rId16"/>
    <p:sldLayoutId id="2147484270" r:id="rId17"/>
    <p:sldLayoutId id="2147484271" r:id="rId18"/>
    <p:sldLayoutId id="2147484272" r:id="rId19"/>
    <p:sldLayoutId id="2147484273" r:id="rId20"/>
    <p:sldLayoutId id="2147484274" r:id="rId21"/>
  </p:sldLayoutIdLst>
  <p:transition xmlns:p14="http://schemas.microsoft.com/office/powerpoint/2010/main" spd="med">
    <p:random/>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6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600">
          <a:solidFill>
            <a:schemeClr val="tx1"/>
          </a:solidFill>
          <a:latin typeface="Goudy Old Style" charset="0"/>
          <a:ea typeface="MS PGothic" pitchFamily="34" charset="-128"/>
          <a:cs typeface="ＭＳ Ｐゴシック" charset="0"/>
        </a:defRPr>
      </a:lvl2pPr>
      <a:lvl3pPr algn="ctr" rtl="0" eaLnBrk="0" fontAlgn="base" hangingPunct="0">
        <a:spcBef>
          <a:spcPct val="0"/>
        </a:spcBef>
        <a:spcAft>
          <a:spcPct val="0"/>
        </a:spcAft>
        <a:defRPr sz="4600">
          <a:solidFill>
            <a:schemeClr val="tx1"/>
          </a:solidFill>
          <a:latin typeface="Goudy Old Style" charset="0"/>
          <a:ea typeface="MS PGothic" pitchFamily="34" charset="-128"/>
          <a:cs typeface="ＭＳ Ｐゴシック" charset="0"/>
        </a:defRPr>
      </a:lvl3pPr>
      <a:lvl4pPr algn="ctr" rtl="0" eaLnBrk="0" fontAlgn="base" hangingPunct="0">
        <a:spcBef>
          <a:spcPct val="0"/>
        </a:spcBef>
        <a:spcAft>
          <a:spcPct val="0"/>
        </a:spcAft>
        <a:defRPr sz="4600">
          <a:solidFill>
            <a:schemeClr val="tx1"/>
          </a:solidFill>
          <a:latin typeface="Goudy Old Style" charset="0"/>
          <a:ea typeface="MS PGothic" pitchFamily="34" charset="-128"/>
          <a:cs typeface="ＭＳ Ｐゴシック" charset="0"/>
        </a:defRPr>
      </a:lvl4pPr>
      <a:lvl5pPr algn="ctr" rtl="0" eaLnBrk="0" fontAlgn="base" hangingPunct="0">
        <a:spcBef>
          <a:spcPct val="0"/>
        </a:spcBef>
        <a:spcAft>
          <a:spcPct val="0"/>
        </a:spcAft>
        <a:defRPr sz="4600">
          <a:solidFill>
            <a:schemeClr val="tx1"/>
          </a:solidFill>
          <a:latin typeface="Goudy Old Style" charset="0"/>
          <a:ea typeface="MS PGothic" pitchFamily="34" charset="-128"/>
          <a:cs typeface="ＭＳ Ｐゴシック" charset="0"/>
        </a:defRPr>
      </a:lvl5pPr>
      <a:lvl6pPr marL="4572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6pPr>
      <a:lvl7pPr marL="9144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7pPr>
      <a:lvl8pPr marL="13716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8pPr>
      <a:lvl9pPr marL="1828800" algn="ctr" rtl="0" fontAlgn="base">
        <a:spcBef>
          <a:spcPct val="0"/>
        </a:spcBef>
        <a:spcAft>
          <a:spcPct val="0"/>
        </a:spcAft>
        <a:defRPr sz="4600">
          <a:solidFill>
            <a:schemeClr val="tx1"/>
          </a:solidFill>
          <a:latin typeface="Goudy Old Style" charset="0"/>
          <a:ea typeface="ＭＳ Ｐゴシック" charset="0"/>
          <a:cs typeface="ＭＳ Ｐゴシック" charset="0"/>
        </a:defRPr>
      </a:lvl9pPr>
    </p:titleStyle>
    <p:bodyStyle>
      <a:lvl1pPr marL="463550" indent="-463550" algn="l" rtl="0" eaLnBrk="0" fontAlgn="base" hangingPunct="0">
        <a:spcBef>
          <a:spcPts val="2000"/>
        </a:spcBef>
        <a:spcAft>
          <a:spcPct val="0"/>
        </a:spcAft>
        <a:buSzPct val="90000"/>
        <a:buBlip>
          <a:blip r:embed="rId23"/>
        </a:buBlip>
        <a:defRPr sz="2400" kern="1200">
          <a:solidFill>
            <a:schemeClr val="tx1"/>
          </a:solidFill>
          <a:latin typeface="+mn-lt"/>
          <a:ea typeface="MS PGothic" pitchFamily="34" charset="-128"/>
          <a:cs typeface="ＭＳ Ｐゴシック" charset="0"/>
        </a:defRPr>
      </a:lvl1pPr>
      <a:lvl2pPr marL="914400" indent="-457200" algn="l" rtl="0" eaLnBrk="0" fontAlgn="base" hangingPunct="0">
        <a:spcBef>
          <a:spcPts val="600"/>
        </a:spcBef>
        <a:spcAft>
          <a:spcPct val="0"/>
        </a:spcAft>
        <a:buSzPct val="90000"/>
        <a:buBlip>
          <a:blip r:embed="rId24"/>
        </a:buBlip>
        <a:defRPr sz="2200" kern="1200">
          <a:solidFill>
            <a:schemeClr val="tx1"/>
          </a:solidFill>
          <a:latin typeface="+mn-lt"/>
          <a:ea typeface="MS PGothic" pitchFamily="34" charset="-128"/>
          <a:cs typeface="+mn-cs"/>
        </a:defRPr>
      </a:lvl2pPr>
      <a:lvl3pPr marL="1255713" indent="-341313" algn="l" rtl="0" eaLnBrk="0" fontAlgn="base" hangingPunct="0">
        <a:spcBef>
          <a:spcPts val="600"/>
        </a:spcBef>
        <a:spcAft>
          <a:spcPct val="0"/>
        </a:spcAft>
        <a:buSzPct val="90000"/>
        <a:buBlip>
          <a:blip r:embed="rId25"/>
        </a:buBlip>
        <a:defRPr sz="2000" kern="1200">
          <a:solidFill>
            <a:schemeClr val="tx1"/>
          </a:solidFill>
          <a:latin typeface="+mn-lt"/>
          <a:ea typeface="MS PGothic" pitchFamily="34" charset="-128"/>
          <a:cs typeface="+mn-cs"/>
        </a:defRPr>
      </a:lvl3pPr>
      <a:lvl4pPr marL="1597025" indent="-341313" algn="l" rtl="0" eaLnBrk="0" fontAlgn="base" hangingPunct="0">
        <a:spcBef>
          <a:spcPts val="600"/>
        </a:spcBef>
        <a:spcAft>
          <a:spcPct val="0"/>
        </a:spcAft>
        <a:buSzPct val="90000"/>
        <a:buBlip>
          <a:blip r:embed="rId25"/>
        </a:buBlip>
        <a:defRPr kern="1200">
          <a:solidFill>
            <a:schemeClr val="tx1"/>
          </a:solidFill>
          <a:latin typeface="+mn-lt"/>
          <a:ea typeface="MS PGothic" pitchFamily="34" charset="-128"/>
          <a:cs typeface="+mn-cs"/>
        </a:defRPr>
      </a:lvl4pPr>
      <a:lvl5pPr marL="1938338" indent="-341313" algn="l" rtl="0" eaLnBrk="0" fontAlgn="base" hangingPunct="0">
        <a:spcBef>
          <a:spcPts val="600"/>
        </a:spcBef>
        <a:spcAft>
          <a:spcPct val="0"/>
        </a:spcAft>
        <a:buSzPct val="90000"/>
        <a:buBlip>
          <a:blip r:embed="rId25"/>
        </a:buBlip>
        <a:defRPr kern="1200">
          <a:solidFill>
            <a:schemeClr val="tx1"/>
          </a:solidFill>
          <a:latin typeface="+mn-lt"/>
          <a:ea typeface="MS PGothic" pitchFamily="34" charset="-128"/>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ctrTitle"/>
          </p:nvPr>
        </p:nvSpPr>
        <p:spPr>
          <a:xfrm>
            <a:off x="609600" y="762000"/>
            <a:ext cx="8001000" cy="914400"/>
          </a:xfrm>
        </p:spPr>
        <p:txBody>
          <a:bodyPr/>
          <a:lstStyle/>
          <a:p>
            <a:pPr algn="ctr"/>
            <a:r>
              <a:rPr lang="en-US" altLang="en-US" sz="6000" b="1" i="1" smtClean="0">
                <a:solidFill>
                  <a:srgbClr val="000000"/>
                </a:solidFill>
                <a:latin typeface="Tahoma" pitchFamily="34" charset="0"/>
                <a:ea typeface="MS PGothic" pitchFamily="34" charset="-128"/>
                <a:cs typeface="Tahoma" pitchFamily="34" charset="0"/>
              </a:rPr>
              <a:t>Federalist #10</a:t>
            </a:r>
          </a:p>
        </p:txBody>
      </p:sp>
      <p:pic>
        <p:nvPicPr>
          <p:cNvPr id="15363" name="Picture 3" descr="http://wethepeoplehq.org/wp-content/uploads/2012/03/federalist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2057400"/>
            <a:ext cx="40386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116998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600" b="1" dirty="0" smtClean="0">
                <a:solidFill>
                  <a:srgbClr val="000000"/>
                </a:solidFill>
                <a:latin typeface="Tahoma"/>
                <a:ea typeface="+mj-ea"/>
                <a:cs typeface="Tahoma"/>
              </a:rPr>
              <a:t>A REPUBLIC IS DIFFERENT FROM A PURE DEMOCRACY</a:t>
            </a:r>
            <a:endParaRPr lang="en-US" sz="3600" b="1" dirty="0">
              <a:solidFill>
                <a:srgbClr val="000000"/>
              </a:solidFill>
              <a:latin typeface="Tahoma"/>
              <a:ea typeface="+mj-ea"/>
              <a:cs typeface="Tahoma"/>
            </a:endParaRPr>
          </a:p>
        </p:txBody>
      </p:sp>
      <p:sp>
        <p:nvSpPr>
          <p:cNvPr id="23555" name="Rectangle 3"/>
          <p:cNvSpPr>
            <a:spLocks noGrp="1" noChangeArrowheads="1"/>
          </p:cNvSpPr>
          <p:nvPr>
            <p:ph type="body" sz="half" idx="1"/>
          </p:nvPr>
        </p:nvSpPr>
        <p:spPr>
          <a:xfrm>
            <a:off x="228600" y="1828800"/>
            <a:ext cx="8686800" cy="48768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b="1" dirty="0">
                <a:latin typeface="Tahoma"/>
                <a:ea typeface="+mn-ea"/>
                <a:cs typeface="Tahoma"/>
              </a:rPr>
              <a:t>In a republic, the citizens elect representatives to make policy decisions and administer the government on their behalf.</a:t>
            </a:r>
          </a:p>
          <a:p>
            <a:pPr eaLnBrk="1" fontAlgn="auto" hangingPunct="1">
              <a:spcAft>
                <a:spcPts val="0"/>
              </a:spcAft>
              <a:buFont typeface="Arial"/>
              <a:buChar char="•"/>
              <a:defRPr/>
            </a:pPr>
            <a:r>
              <a:rPr lang="en-US" b="1" dirty="0">
                <a:latin typeface="Tahoma"/>
                <a:ea typeface="+mn-ea"/>
                <a:cs typeface="Tahoma"/>
              </a:rPr>
              <a:t>A republic can be established in a larger country than can a pure democracy because of its representative nature.</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228600"/>
            <a:ext cx="8534400" cy="1143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600" b="1" dirty="0" smtClean="0">
                <a:solidFill>
                  <a:srgbClr val="000000"/>
                </a:solidFill>
                <a:latin typeface="Tahoma"/>
                <a:ea typeface="+mj-ea"/>
                <a:cs typeface="Tahoma"/>
              </a:rPr>
              <a:t>WHAT ARE THE ADVANTAGES OF </a:t>
            </a:r>
            <a:br>
              <a:rPr lang="en-US" sz="3600" b="1" dirty="0" smtClean="0">
                <a:solidFill>
                  <a:srgbClr val="000000"/>
                </a:solidFill>
                <a:latin typeface="Tahoma"/>
                <a:ea typeface="+mj-ea"/>
                <a:cs typeface="Tahoma"/>
              </a:rPr>
            </a:br>
            <a:r>
              <a:rPr lang="en-US" sz="3600" b="1" dirty="0" smtClean="0">
                <a:solidFill>
                  <a:srgbClr val="000000"/>
                </a:solidFill>
                <a:latin typeface="Tahoma"/>
                <a:ea typeface="+mj-ea"/>
                <a:cs typeface="Tahoma"/>
              </a:rPr>
              <a:t>A LARGE REPUBLIC?</a:t>
            </a:r>
            <a:endParaRPr lang="en-US" sz="3600" b="1" dirty="0">
              <a:solidFill>
                <a:srgbClr val="000000"/>
              </a:solidFill>
              <a:latin typeface="Tahoma"/>
              <a:ea typeface="+mj-ea"/>
              <a:cs typeface="Tahoma"/>
            </a:endParaRPr>
          </a:p>
        </p:txBody>
      </p:sp>
      <p:sp>
        <p:nvSpPr>
          <p:cNvPr id="24579" name="Rectangle 3"/>
          <p:cNvSpPr>
            <a:spLocks noGrp="1" noChangeArrowheads="1"/>
          </p:cNvSpPr>
          <p:nvPr>
            <p:ph idx="1"/>
          </p:nvPr>
        </p:nvSpPr>
        <p:spPr>
          <a:xfrm>
            <a:off x="304800" y="1600200"/>
            <a:ext cx="8610600" cy="50292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b="1" dirty="0">
                <a:latin typeface="Tahoma"/>
                <a:ea typeface="+mn-ea"/>
                <a:cs typeface="Tahoma"/>
              </a:rPr>
              <a:t>A large republic provides a bigger candidate pool from which to select fit </a:t>
            </a:r>
            <a:r>
              <a:rPr lang="en-US" b="1" dirty="0" smtClean="0">
                <a:latin typeface="Tahoma"/>
                <a:ea typeface="+mn-ea"/>
                <a:cs typeface="Tahoma"/>
              </a:rPr>
              <a:t>leaders.</a:t>
            </a:r>
          </a:p>
          <a:p>
            <a:pPr eaLnBrk="1" fontAlgn="auto" hangingPunct="1">
              <a:spcAft>
                <a:spcPts val="0"/>
              </a:spcAft>
              <a:buFont typeface="Arial"/>
              <a:buChar char="•"/>
              <a:defRPr/>
            </a:pPr>
            <a:r>
              <a:rPr lang="en-US" b="1" dirty="0" smtClean="0">
                <a:latin typeface="Tahoma"/>
                <a:ea typeface="+mn-ea"/>
                <a:cs typeface="Tahoma"/>
              </a:rPr>
              <a:t>A </a:t>
            </a:r>
            <a:r>
              <a:rPr lang="en-US" b="1" dirty="0">
                <a:latin typeface="Tahoma"/>
                <a:ea typeface="+mn-ea"/>
                <a:cs typeface="Tahoma"/>
              </a:rPr>
              <a:t>large electorate is less likely to select undesirable leaders than is a small </a:t>
            </a:r>
            <a:r>
              <a:rPr lang="en-US" b="1" dirty="0" smtClean="0">
                <a:latin typeface="Tahoma"/>
                <a:ea typeface="+mn-ea"/>
                <a:cs typeface="Tahoma"/>
              </a:rPr>
              <a:t>electorate.</a:t>
            </a:r>
          </a:p>
          <a:p>
            <a:pPr eaLnBrk="1" fontAlgn="auto" hangingPunct="1">
              <a:spcAft>
                <a:spcPts val="0"/>
              </a:spcAft>
              <a:buFont typeface="Arial"/>
              <a:buChar char="•"/>
              <a:defRPr/>
            </a:pPr>
            <a:r>
              <a:rPr lang="en-US" b="1" dirty="0" smtClean="0">
                <a:latin typeface="Tahoma"/>
                <a:ea typeface="+mn-ea"/>
                <a:cs typeface="Tahoma"/>
              </a:rPr>
              <a:t>A </a:t>
            </a:r>
            <a:r>
              <a:rPr lang="en-US" b="1" dirty="0">
                <a:latin typeface="Tahoma"/>
                <a:ea typeface="+mn-ea"/>
                <a:cs typeface="Tahoma"/>
              </a:rPr>
              <a:t>larger territory will include a greater diversity of interests than will a smaller </a:t>
            </a:r>
            <a:r>
              <a:rPr lang="en-US" b="1" dirty="0" smtClean="0">
                <a:latin typeface="Tahoma"/>
                <a:ea typeface="+mn-ea"/>
                <a:cs typeface="Tahoma"/>
              </a:rPr>
              <a:t>territory.</a:t>
            </a:r>
          </a:p>
          <a:p>
            <a:pPr eaLnBrk="1" fontAlgn="auto" hangingPunct="1">
              <a:spcAft>
                <a:spcPts val="0"/>
              </a:spcAft>
              <a:buFont typeface="Arial"/>
              <a:buChar char="•"/>
              <a:defRPr/>
            </a:pPr>
            <a:r>
              <a:rPr lang="en-US" b="1" dirty="0" smtClean="0">
                <a:latin typeface="Tahoma"/>
                <a:ea typeface="+mn-ea"/>
                <a:cs typeface="Tahoma"/>
              </a:rPr>
              <a:t>A </a:t>
            </a:r>
            <a:r>
              <a:rPr lang="en-US" b="1" dirty="0">
                <a:latin typeface="Tahoma"/>
                <a:ea typeface="+mn-ea"/>
                <a:cs typeface="Tahoma"/>
              </a:rPr>
              <a:t>majority faction is therefore unlikely to emerge in a large territory.</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76200"/>
            <a:ext cx="8534400" cy="75882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600" b="1" dirty="0" smtClean="0">
                <a:solidFill>
                  <a:srgbClr val="000000"/>
                </a:solidFill>
                <a:latin typeface="Tahoma"/>
                <a:ea typeface="+mj-ea"/>
                <a:cs typeface="Tahoma"/>
              </a:rPr>
              <a:t>THE DILEMMA OF DISTRICT SIZE</a:t>
            </a:r>
            <a:endParaRPr lang="en-US" sz="3600" b="1" dirty="0">
              <a:solidFill>
                <a:srgbClr val="000000"/>
              </a:solidFill>
              <a:latin typeface="Tahoma"/>
              <a:ea typeface="+mj-ea"/>
              <a:cs typeface="Tahoma"/>
            </a:endParaRPr>
          </a:p>
        </p:txBody>
      </p:sp>
      <p:sp>
        <p:nvSpPr>
          <p:cNvPr id="27651" name="Rectangle 3"/>
          <p:cNvSpPr>
            <a:spLocks noGrp="1" noChangeArrowheads="1"/>
          </p:cNvSpPr>
          <p:nvPr>
            <p:ph type="body" sz="half" idx="1"/>
          </p:nvPr>
        </p:nvSpPr>
        <p:spPr>
          <a:xfrm>
            <a:off x="228600" y="1371600"/>
            <a:ext cx="8610600" cy="5181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marL="227013" indent="-227013" eaLnBrk="1" fontAlgn="auto" hangingPunct="1">
              <a:lnSpc>
                <a:spcPct val="120000"/>
              </a:lnSpc>
              <a:spcAft>
                <a:spcPts val="0"/>
              </a:spcAft>
              <a:buFont typeface="Arial"/>
              <a:buChar char="•"/>
              <a:defRPr/>
            </a:pPr>
            <a:r>
              <a:rPr lang="en-US" b="1" dirty="0">
                <a:solidFill>
                  <a:srgbClr val="000000"/>
                </a:solidFill>
                <a:latin typeface="Tahoma"/>
                <a:ea typeface="+mn-ea"/>
                <a:cs typeface="Tahoma"/>
              </a:rPr>
              <a:t>In a </a:t>
            </a:r>
            <a:r>
              <a:rPr lang="en-US" b="1" dirty="0" smtClean="0">
                <a:solidFill>
                  <a:srgbClr val="000000"/>
                </a:solidFill>
                <a:latin typeface="Tahoma"/>
                <a:ea typeface="+mn-ea"/>
                <a:cs typeface="Tahoma"/>
              </a:rPr>
              <a:t>LARGE ELECTORAL DISTRICT, </a:t>
            </a:r>
            <a:r>
              <a:rPr lang="en-US" b="1" dirty="0">
                <a:solidFill>
                  <a:srgbClr val="000000"/>
                </a:solidFill>
                <a:latin typeface="Tahoma"/>
                <a:ea typeface="+mn-ea"/>
                <a:cs typeface="Tahoma"/>
              </a:rPr>
              <a:t>the representative may be too little acquainted with local interests and circumstances to represent them effectively</a:t>
            </a:r>
            <a:r>
              <a:rPr lang="en-US" b="1" dirty="0" smtClean="0">
                <a:solidFill>
                  <a:srgbClr val="000000"/>
                </a:solidFill>
                <a:latin typeface="Tahoma"/>
                <a:ea typeface="+mn-ea"/>
                <a:cs typeface="Tahoma"/>
              </a:rPr>
              <a:t>.</a:t>
            </a:r>
          </a:p>
          <a:p>
            <a:pPr marL="227013" indent="-227013" eaLnBrk="1" fontAlgn="auto" hangingPunct="1">
              <a:lnSpc>
                <a:spcPct val="120000"/>
              </a:lnSpc>
              <a:spcAft>
                <a:spcPts val="0"/>
              </a:spcAft>
              <a:buFont typeface="Arial"/>
              <a:buChar char="•"/>
              <a:defRPr/>
            </a:pPr>
            <a:endParaRPr lang="en-US" b="1" dirty="0">
              <a:solidFill>
                <a:srgbClr val="000000"/>
              </a:solidFill>
              <a:latin typeface="Tahoma"/>
              <a:ea typeface="+mn-ea"/>
              <a:cs typeface="Tahoma"/>
            </a:endParaRPr>
          </a:p>
          <a:p>
            <a:pPr marL="227013" indent="-227013" eaLnBrk="1" fontAlgn="auto" hangingPunct="1">
              <a:lnSpc>
                <a:spcPct val="120000"/>
              </a:lnSpc>
              <a:spcAft>
                <a:spcPts val="0"/>
              </a:spcAft>
              <a:buFont typeface="Arial"/>
              <a:buChar char="•"/>
              <a:defRPr/>
            </a:pPr>
            <a:r>
              <a:rPr lang="en-US" b="1" dirty="0">
                <a:solidFill>
                  <a:srgbClr val="000000"/>
                </a:solidFill>
                <a:latin typeface="Tahoma"/>
                <a:ea typeface="+mn-ea"/>
                <a:cs typeface="Tahoma"/>
              </a:rPr>
              <a:t>In a </a:t>
            </a:r>
            <a:r>
              <a:rPr lang="en-US" b="1" dirty="0" smtClean="0">
                <a:solidFill>
                  <a:srgbClr val="000000"/>
                </a:solidFill>
                <a:latin typeface="Tahoma"/>
                <a:ea typeface="+mn-ea"/>
                <a:cs typeface="Tahoma"/>
              </a:rPr>
              <a:t>SMALL ELECTORAL DISTRICT, </a:t>
            </a:r>
            <a:r>
              <a:rPr lang="en-US" b="1" dirty="0">
                <a:solidFill>
                  <a:srgbClr val="000000"/>
                </a:solidFill>
                <a:latin typeface="Tahoma"/>
                <a:ea typeface="+mn-ea"/>
                <a:cs typeface="Tahoma"/>
              </a:rPr>
              <a:t>the representative may be too attached to local issues and unconcerned or unable to comprehend national concerns.</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610600" cy="8382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800" b="1" dirty="0" smtClean="0">
                <a:solidFill>
                  <a:srgbClr val="000000"/>
                </a:solidFill>
                <a:latin typeface="Tahoma"/>
                <a:ea typeface="+mj-ea"/>
                <a:cs typeface="Tahoma"/>
              </a:rPr>
              <a:t>THE FEDERAL SOLUTION</a:t>
            </a:r>
            <a:endParaRPr lang="en-US" sz="4800" b="1" dirty="0">
              <a:solidFill>
                <a:srgbClr val="000000"/>
              </a:solidFill>
              <a:latin typeface="Tahoma"/>
              <a:ea typeface="+mj-ea"/>
              <a:cs typeface="Tahoma"/>
            </a:endParaRPr>
          </a:p>
        </p:txBody>
      </p:sp>
      <p:sp>
        <p:nvSpPr>
          <p:cNvPr id="28675" name="Rectangle 3"/>
          <p:cNvSpPr>
            <a:spLocks noGrp="1" noChangeArrowheads="1"/>
          </p:cNvSpPr>
          <p:nvPr>
            <p:ph idx="1"/>
          </p:nvPr>
        </p:nvSpPr>
        <p:spPr>
          <a:xfrm>
            <a:off x="304800" y="1371600"/>
            <a:ext cx="8610600" cy="5334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marL="0" indent="0" eaLnBrk="1" hangingPunct="1">
              <a:buFont typeface="Wingdings" pitchFamily="2" charset="2"/>
              <a:buNone/>
              <a:defRPr/>
            </a:pPr>
            <a:r>
              <a:rPr lang="en-US" altLang="en-US" b="1" smtClean="0">
                <a:latin typeface="Tahoma" pitchFamily="34" charset="0"/>
                <a:cs typeface="Tahoma" pitchFamily="34" charset="0"/>
              </a:rPr>
              <a:t>The federal system provides a “happy combination,” as Madison put it.  The national government deals with national issues while the state governments address local issues.</a:t>
            </a:r>
          </a:p>
        </p:txBody>
      </p:sp>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048000"/>
            <a:ext cx="6353175" cy="367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534400" cy="990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800" b="1" dirty="0" smtClean="0">
                <a:solidFill>
                  <a:srgbClr val="000000"/>
                </a:solidFill>
                <a:latin typeface="Tahoma"/>
                <a:ea typeface="+mj-ea"/>
                <a:cs typeface="Tahoma"/>
              </a:rPr>
              <a:t>SUMMARY</a:t>
            </a:r>
            <a:endParaRPr lang="en-US" sz="6000" b="1" dirty="0">
              <a:solidFill>
                <a:srgbClr val="000000"/>
              </a:solidFill>
              <a:latin typeface="Tahoma"/>
              <a:ea typeface="+mj-ea"/>
              <a:cs typeface="Tahoma"/>
            </a:endParaRPr>
          </a:p>
        </p:txBody>
      </p:sp>
      <p:sp>
        <p:nvSpPr>
          <p:cNvPr id="29699" name="Rectangle 3"/>
          <p:cNvSpPr>
            <a:spLocks noGrp="1" noChangeArrowheads="1"/>
          </p:cNvSpPr>
          <p:nvPr>
            <p:ph idx="1"/>
          </p:nvPr>
        </p:nvSpPr>
        <p:spPr>
          <a:xfrm>
            <a:off x="304800" y="1676400"/>
            <a:ext cx="8610600" cy="4953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b="1" dirty="0">
                <a:latin typeface="Tahoma"/>
                <a:ea typeface="+mn-ea"/>
                <a:cs typeface="Tahoma"/>
              </a:rPr>
              <a:t>Madison wrote </a:t>
            </a:r>
            <a:r>
              <a:rPr lang="en-US" b="1" i="1" dirty="0">
                <a:latin typeface="Tahoma"/>
                <a:ea typeface="+mn-ea"/>
                <a:cs typeface="Tahoma"/>
              </a:rPr>
              <a:t>Federalist </a:t>
            </a:r>
            <a:r>
              <a:rPr lang="en-US" b="1" i="1" dirty="0" smtClean="0">
                <a:latin typeface="Tahoma"/>
                <a:ea typeface="+mn-ea"/>
                <a:cs typeface="Tahoma"/>
              </a:rPr>
              <a:t>#10 </a:t>
            </a:r>
            <a:r>
              <a:rPr lang="en-US" b="1" dirty="0">
                <a:latin typeface="Tahoma"/>
                <a:ea typeface="+mn-ea"/>
                <a:cs typeface="Tahoma"/>
              </a:rPr>
              <a:t>to defend the Constitution against the charge that a faction would soon gain control, substituting its own interest for the national interest.</a:t>
            </a:r>
          </a:p>
          <a:p>
            <a:pPr eaLnBrk="1" fontAlgn="auto" hangingPunct="1">
              <a:spcAft>
                <a:spcPts val="0"/>
              </a:spcAft>
              <a:buFont typeface="Arial"/>
              <a:buChar char="•"/>
              <a:defRPr/>
            </a:pPr>
            <a:r>
              <a:rPr lang="en-US" b="1" dirty="0">
                <a:latin typeface="Tahoma"/>
                <a:ea typeface="+mn-ea"/>
                <a:cs typeface="Tahoma"/>
              </a:rPr>
              <a:t>The antidote to the problem of faction, Madison declared, is a large republic with a multiplicity of interests, making it unlikely that a majority faction will form.</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anim calcmode="lin" valueType="num">
                                      <p:cBhvr additive="base">
                                        <p:cTn id="11"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228600"/>
            <a:ext cx="8610600" cy="1143000"/>
          </a:xfrm>
        </p:spPr>
        <p:txBody>
          <a:bodyPr/>
          <a:lstStyle/>
          <a:p>
            <a:pPr eaLnBrk="1" hangingPunct="1"/>
            <a:r>
              <a:rPr lang="en-US" altLang="en-US" sz="3600" b="1" dirty="0" smtClean="0">
                <a:solidFill>
                  <a:srgbClr val="000000"/>
                </a:solidFill>
                <a:latin typeface="Tahoma" pitchFamily="34" charset="0"/>
                <a:cs typeface="Tahoma" pitchFamily="34" charset="0"/>
              </a:rPr>
              <a:t>QUESTIONS </a:t>
            </a:r>
            <a:r>
              <a:rPr lang="en-US" altLang="en-US" sz="3600" b="1" dirty="0" smtClean="0">
                <a:solidFill>
                  <a:srgbClr val="000000"/>
                </a:solidFill>
                <a:latin typeface="Tahoma" pitchFamily="34" charset="0"/>
                <a:cs typeface="Tahoma" pitchFamily="34" charset="0"/>
              </a:rPr>
              <a:t/>
            </a:r>
            <a:br>
              <a:rPr lang="en-US" altLang="en-US" sz="3600" b="1" dirty="0" smtClean="0">
                <a:solidFill>
                  <a:srgbClr val="000000"/>
                </a:solidFill>
                <a:latin typeface="Tahoma" pitchFamily="34" charset="0"/>
                <a:cs typeface="Tahoma" pitchFamily="34" charset="0"/>
              </a:rPr>
            </a:br>
            <a:r>
              <a:rPr lang="en-US" altLang="en-US" sz="3600" b="1" dirty="0" smtClean="0">
                <a:solidFill>
                  <a:srgbClr val="000000"/>
                </a:solidFill>
                <a:latin typeface="Tahoma" pitchFamily="34" charset="0"/>
                <a:cs typeface="Tahoma" pitchFamily="34" charset="0"/>
              </a:rPr>
              <a:t>AND ANSWERS </a:t>
            </a:r>
          </a:p>
        </p:txBody>
      </p:sp>
      <p:sp>
        <p:nvSpPr>
          <p:cNvPr id="29699" name="Rectangle 6"/>
          <p:cNvSpPr>
            <a:spLocks noChangeArrowheads="1"/>
          </p:cNvSpPr>
          <p:nvPr/>
        </p:nvSpPr>
        <p:spPr bwMode="auto">
          <a:xfrm>
            <a:off x="381000" y="1676400"/>
            <a:ext cx="83820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spcBef>
                <a:spcPts val="2000"/>
              </a:spcBef>
              <a:buSzPct val="90000"/>
              <a:buBlip>
                <a:blip r:embed="rId2"/>
              </a:buBlip>
              <a:defRPr sz="2400">
                <a:solidFill>
                  <a:schemeClr val="tx1"/>
                </a:solidFill>
                <a:latin typeface="Goudy Old Style" pitchFamily="18" charset="0"/>
                <a:ea typeface="MS PGothic" pitchFamily="34" charset="-128"/>
              </a:defRPr>
            </a:lvl1pPr>
            <a:lvl2pPr marL="798513" indent="-341313" eaLnBrk="0" hangingPunct="0">
              <a:spcBef>
                <a:spcPts val="600"/>
              </a:spcBef>
              <a:buSzPct val="90000"/>
              <a:buBlip>
                <a:blip r:embed="rId3"/>
              </a:buBlip>
              <a:defRPr sz="2200">
                <a:solidFill>
                  <a:schemeClr val="tx1"/>
                </a:solidFill>
                <a:latin typeface="Goudy Old Style" pitchFamily="18" charset="0"/>
                <a:ea typeface="MS PGothic" pitchFamily="34" charset="-128"/>
              </a:defRPr>
            </a:lvl2pPr>
            <a:lvl3pPr marL="1143000" indent="-228600" eaLnBrk="0" hangingPunct="0">
              <a:spcBef>
                <a:spcPts val="600"/>
              </a:spcBef>
              <a:buSzPct val="90000"/>
              <a:buBlip>
                <a:blip r:embed="rId4"/>
              </a:buBlip>
              <a:defRPr sz="2000">
                <a:solidFill>
                  <a:schemeClr val="tx1"/>
                </a:solidFill>
                <a:latin typeface="Goudy Old Style" pitchFamily="18" charset="0"/>
                <a:ea typeface="MS PGothic" pitchFamily="34" charset="-128"/>
              </a:defRPr>
            </a:lvl3pPr>
            <a:lvl4pPr marL="16002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4pPr>
            <a:lvl5pPr marL="20574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9pPr>
          </a:lstStyle>
          <a:p>
            <a:pPr eaLnBrk="1" hangingPunct="1">
              <a:spcBef>
                <a:spcPct val="0"/>
              </a:spcBef>
              <a:buSzTx/>
              <a:buFont typeface="Goudy Old Style" pitchFamily="18" charset="0"/>
              <a:buAutoNum type="arabicPeriod"/>
            </a:pPr>
            <a:r>
              <a:rPr lang="en-US" altLang="en-US" sz="1800" b="1">
                <a:latin typeface="Verdana" pitchFamily="34" charset="0"/>
              </a:rPr>
              <a:t>According to Madison, what conditions have historically plagued "popular governments?”</a:t>
            </a:r>
            <a:endParaRPr lang="en-US" altLang="ja-JP" sz="1800">
              <a:latin typeface="Verdana" pitchFamily="34" charset="0"/>
            </a:endParaRPr>
          </a:p>
          <a:p>
            <a:pPr lvl="1" eaLnBrk="1" hangingPunct="1">
              <a:spcBef>
                <a:spcPct val="0"/>
              </a:spcBef>
              <a:buSzTx/>
              <a:buFont typeface="Arial" charset="0"/>
              <a:buChar char="•"/>
            </a:pPr>
            <a:r>
              <a:rPr lang="en-US" altLang="en-US" sz="1800" b="1">
                <a:solidFill>
                  <a:srgbClr val="FF0000"/>
                </a:solidFill>
                <a:latin typeface="Verdana" pitchFamily="34" charset="0"/>
              </a:rPr>
              <a:t>Instability, injustice, confusion.</a:t>
            </a:r>
            <a:endParaRPr lang="en-US" altLang="en-US" sz="1800">
              <a:solidFill>
                <a:srgbClr val="FF0000"/>
              </a:solidFill>
              <a:latin typeface="Verdana" pitchFamily="34" charset="0"/>
            </a:endParaRPr>
          </a:p>
          <a:p>
            <a:pPr eaLnBrk="1" hangingPunct="1">
              <a:spcBef>
                <a:spcPct val="0"/>
              </a:spcBef>
              <a:buSzTx/>
              <a:buFontTx/>
              <a:buNone/>
            </a:pPr>
            <a:r>
              <a:rPr lang="en-US" altLang="en-US" sz="1800" b="1">
                <a:latin typeface="Verdana" pitchFamily="34" charset="0"/>
              </a:rPr>
              <a:t> </a:t>
            </a:r>
            <a:endParaRPr lang="en-US" altLang="en-US" sz="1800">
              <a:latin typeface="Verdana" pitchFamily="34" charset="0"/>
            </a:endParaRPr>
          </a:p>
          <a:p>
            <a:pPr eaLnBrk="1" hangingPunct="1">
              <a:spcBef>
                <a:spcPct val="0"/>
              </a:spcBef>
              <a:buSzTx/>
              <a:buFontTx/>
              <a:buNone/>
            </a:pPr>
            <a:r>
              <a:rPr lang="en-US" altLang="en-US" sz="1800" b="1">
                <a:latin typeface="Verdana" pitchFamily="34" charset="0"/>
              </a:rPr>
              <a:t> </a:t>
            </a:r>
            <a:endParaRPr lang="en-US" altLang="en-US" sz="1800">
              <a:latin typeface="Verdana" pitchFamily="34" charset="0"/>
            </a:endParaRPr>
          </a:p>
          <a:p>
            <a:pPr eaLnBrk="1" hangingPunct="1">
              <a:spcBef>
                <a:spcPct val="0"/>
              </a:spcBef>
              <a:buSzTx/>
              <a:buFont typeface="Goudy Old Style" pitchFamily="18" charset="0"/>
              <a:buAutoNum type="arabicPeriod" startAt="2"/>
            </a:pPr>
            <a:r>
              <a:rPr lang="en-US" altLang="en-US" sz="1800" b="1">
                <a:latin typeface="Verdana" pitchFamily="34" charset="0"/>
              </a:rPr>
              <a:t>Had the U.S. effectively dealt with those conditions? Explain.</a:t>
            </a:r>
            <a:endParaRPr lang="en-US" altLang="en-US" sz="1800">
              <a:latin typeface="Verdana" pitchFamily="34" charset="0"/>
            </a:endParaRPr>
          </a:p>
          <a:p>
            <a:pPr lvl="1" eaLnBrk="1" hangingPunct="1">
              <a:spcBef>
                <a:spcPct val="0"/>
              </a:spcBef>
              <a:buSzTx/>
              <a:buFont typeface="Arial" charset="0"/>
              <a:buChar char="•"/>
            </a:pPr>
            <a:r>
              <a:rPr lang="en-US" altLang="en-US" sz="1800" b="1">
                <a:solidFill>
                  <a:srgbClr val="FF0000"/>
                </a:solidFill>
                <a:latin typeface="Verdana" pitchFamily="34" charset="0"/>
              </a:rPr>
              <a:t>No. There have been “improvements” in the U.S. but there are “complaints” from “virtuous citizens” that the government is unstable, that the public good is disregarded, and that measures are decided by an “overbearing majority.”</a:t>
            </a:r>
            <a:endParaRPr lang="en-US" altLang="ja-JP" sz="1800">
              <a:solidFill>
                <a:srgbClr val="FF0000"/>
              </a:solidFill>
              <a:latin typeface="Verdana" pitchFamily="34" charset="0"/>
            </a:endParaRPr>
          </a:p>
          <a:p>
            <a:pPr eaLnBrk="1" hangingPunct="1">
              <a:spcBef>
                <a:spcPct val="0"/>
              </a:spcBef>
              <a:buSzTx/>
              <a:buFontTx/>
              <a:buNone/>
            </a:pPr>
            <a:r>
              <a:rPr lang="en-US" altLang="en-US" sz="1800" b="1">
                <a:latin typeface="Verdana" pitchFamily="34" charset="0"/>
              </a:rPr>
              <a:t> </a:t>
            </a:r>
            <a:endParaRPr lang="en-US" altLang="en-US" sz="1800">
              <a:latin typeface="Verdana" pitchFamily="34" charset="0"/>
            </a:endParaRPr>
          </a:p>
          <a:p>
            <a:pPr eaLnBrk="1" hangingPunct="1">
              <a:spcBef>
                <a:spcPct val="0"/>
              </a:spcBef>
              <a:buSzTx/>
              <a:buFontTx/>
              <a:buNone/>
            </a:pPr>
            <a:r>
              <a:rPr lang="en-US" altLang="en-US" sz="1800" b="1">
                <a:latin typeface="Verdana" pitchFamily="34" charset="0"/>
              </a:rPr>
              <a:t> </a:t>
            </a:r>
            <a:endParaRPr lang="en-US" altLang="en-US" sz="1800">
              <a:latin typeface="Verdana" pitchFamily="34" charset="0"/>
            </a:endParaRPr>
          </a:p>
          <a:p>
            <a:pPr eaLnBrk="1" hangingPunct="1">
              <a:spcBef>
                <a:spcPct val="0"/>
              </a:spcBef>
              <a:buSzTx/>
              <a:buFont typeface="Goudy Old Style" pitchFamily="18" charset="0"/>
              <a:buAutoNum type="arabicPeriod" startAt="3"/>
            </a:pPr>
            <a:r>
              <a:rPr lang="en-US" altLang="en-US" sz="1800" b="1">
                <a:latin typeface="Verdana" pitchFamily="34" charset="0"/>
              </a:rPr>
              <a:t>What is the most common cause of factions?</a:t>
            </a:r>
            <a:endParaRPr lang="en-US" altLang="en-US" sz="1800">
              <a:latin typeface="Verdana" pitchFamily="34" charset="0"/>
            </a:endParaRPr>
          </a:p>
          <a:p>
            <a:pPr lvl="1" eaLnBrk="1" hangingPunct="1">
              <a:spcBef>
                <a:spcPct val="0"/>
              </a:spcBef>
              <a:buSzTx/>
              <a:buFont typeface="Arial" charset="0"/>
              <a:buChar char="•"/>
            </a:pPr>
            <a:r>
              <a:rPr lang="en-US" altLang="en-US" sz="1800" b="1">
                <a:solidFill>
                  <a:srgbClr val="FF0000"/>
                </a:solidFill>
                <a:latin typeface="Verdana" pitchFamily="34" charset="0"/>
              </a:rPr>
              <a:t>The unequal distribution of property, or wealth: property owners vs. non-property owners, creditors vs. debtors, landed wealth vs. manufacturing wealth.</a:t>
            </a:r>
            <a:endParaRPr lang="en-US" altLang="en-US" sz="1800">
              <a:solidFill>
                <a:srgbClr val="FF0000"/>
              </a:solidFill>
              <a:latin typeface="Verdana" pitchFamily="34" charset="0"/>
            </a:endParaRPr>
          </a:p>
          <a:p>
            <a:pPr eaLnBrk="1" hangingPunct="1">
              <a:spcBef>
                <a:spcPct val="0"/>
              </a:spcBef>
              <a:buSzTx/>
              <a:buFontTx/>
              <a:buNone/>
            </a:pPr>
            <a:r>
              <a:rPr lang="en-US" altLang="en-US" sz="900" b="1">
                <a:latin typeface="Verdana" pitchFamily="34" charset="0"/>
              </a:rPr>
              <a:t> </a:t>
            </a:r>
            <a:endParaRPr lang="en-US" altLang="en-US" sz="900">
              <a:latin typeface="Verdana" pitchFamily="34" charset="0"/>
            </a:endParaRPr>
          </a:p>
        </p:txBody>
      </p:sp>
    </p:spTree>
  </p:cSld>
  <p:clrMapOvr>
    <a:masterClrMapping/>
  </p:clrMapOvr>
  <p:transition xmlns:p14="http://schemas.microsoft.com/office/powerpoint/2010/mai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534400" cy="1066800"/>
          </a:xfrm>
        </p:spPr>
        <p:txBody>
          <a:bodyPr/>
          <a:lstStyle/>
          <a:p>
            <a:pPr eaLnBrk="1" hangingPunct="1"/>
            <a:r>
              <a:rPr lang="en-US" altLang="en-US" sz="3600" b="1" dirty="0" smtClean="0">
                <a:solidFill>
                  <a:srgbClr val="000000"/>
                </a:solidFill>
                <a:latin typeface="Tahoma" pitchFamily="34" charset="0"/>
                <a:cs typeface="Tahoma" pitchFamily="34" charset="0"/>
              </a:rPr>
              <a:t>QUESTIONS </a:t>
            </a:r>
            <a:r>
              <a:rPr lang="en-US" altLang="en-US" sz="3600" b="1" dirty="0" smtClean="0">
                <a:solidFill>
                  <a:srgbClr val="000000"/>
                </a:solidFill>
                <a:latin typeface="Tahoma" pitchFamily="34" charset="0"/>
                <a:cs typeface="Tahoma" pitchFamily="34" charset="0"/>
              </a:rPr>
              <a:t/>
            </a:r>
            <a:br>
              <a:rPr lang="en-US" altLang="en-US" sz="3600" b="1" dirty="0" smtClean="0">
                <a:solidFill>
                  <a:srgbClr val="000000"/>
                </a:solidFill>
                <a:latin typeface="Tahoma" pitchFamily="34" charset="0"/>
                <a:cs typeface="Tahoma" pitchFamily="34" charset="0"/>
              </a:rPr>
            </a:br>
            <a:r>
              <a:rPr lang="en-US" altLang="en-US" sz="3600" b="1" dirty="0" smtClean="0">
                <a:solidFill>
                  <a:srgbClr val="000000"/>
                </a:solidFill>
                <a:latin typeface="Tahoma" pitchFamily="34" charset="0"/>
                <a:cs typeface="Tahoma" pitchFamily="34" charset="0"/>
              </a:rPr>
              <a:t>AND ANSWERS </a:t>
            </a:r>
          </a:p>
        </p:txBody>
      </p:sp>
      <p:sp>
        <p:nvSpPr>
          <p:cNvPr id="30723" name="TextBox 5"/>
          <p:cNvSpPr txBox="1">
            <a:spLocks noChangeArrowheads="1"/>
          </p:cNvSpPr>
          <p:nvPr/>
        </p:nvSpPr>
        <p:spPr bwMode="auto">
          <a:xfrm>
            <a:off x="457200" y="1752600"/>
            <a:ext cx="838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SzPct val="90000"/>
              <a:buBlip>
                <a:blip r:embed="rId2"/>
              </a:buBlip>
              <a:defRPr sz="2400">
                <a:solidFill>
                  <a:schemeClr val="tx1"/>
                </a:solidFill>
                <a:latin typeface="Goudy Old Style" pitchFamily="18" charset="0"/>
                <a:ea typeface="MS PGothic" pitchFamily="34" charset="-128"/>
              </a:defRPr>
            </a:lvl1pPr>
            <a:lvl2pPr marL="742950" indent="-285750" eaLnBrk="0" hangingPunct="0">
              <a:spcBef>
                <a:spcPts val="600"/>
              </a:spcBef>
              <a:buSzPct val="90000"/>
              <a:buBlip>
                <a:blip r:embed="rId3"/>
              </a:buBlip>
              <a:defRPr sz="2200">
                <a:solidFill>
                  <a:schemeClr val="tx1"/>
                </a:solidFill>
                <a:latin typeface="Goudy Old Style" pitchFamily="18" charset="0"/>
                <a:ea typeface="MS PGothic" pitchFamily="34" charset="-128"/>
              </a:defRPr>
            </a:lvl2pPr>
            <a:lvl3pPr marL="1143000" indent="-228600" eaLnBrk="0" hangingPunct="0">
              <a:spcBef>
                <a:spcPts val="600"/>
              </a:spcBef>
              <a:buSzPct val="90000"/>
              <a:buBlip>
                <a:blip r:embed="rId4"/>
              </a:buBlip>
              <a:defRPr sz="2000">
                <a:solidFill>
                  <a:schemeClr val="tx1"/>
                </a:solidFill>
                <a:latin typeface="Goudy Old Style" pitchFamily="18" charset="0"/>
                <a:ea typeface="MS PGothic" pitchFamily="34" charset="-128"/>
              </a:defRPr>
            </a:lvl3pPr>
            <a:lvl4pPr marL="16002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4pPr>
            <a:lvl5pPr marL="20574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9pPr>
          </a:lstStyle>
          <a:p>
            <a:pPr eaLnBrk="1" hangingPunct="1">
              <a:spcBef>
                <a:spcPct val="0"/>
              </a:spcBef>
              <a:buSzTx/>
              <a:buFontTx/>
              <a:buNone/>
            </a:pPr>
            <a:endParaRPr lang="en-US" altLang="en-US" sz="1800">
              <a:latin typeface="Verdana" pitchFamily="34" charset="0"/>
            </a:endParaRPr>
          </a:p>
        </p:txBody>
      </p:sp>
      <p:sp>
        <p:nvSpPr>
          <p:cNvPr id="30724" name="Rectangle 6"/>
          <p:cNvSpPr>
            <a:spLocks noChangeArrowheads="1"/>
          </p:cNvSpPr>
          <p:nvPr/>
        </p:nvSpPr>
        <p:spPr bwMode="auto">
          <a:xfrm>
            <a:off x="381000" y="1676400"/>
            <a:ext cx="8382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eaLnBrk="0" hangingPunct="0">
              <a:spcBef>
                <a:spcPts val="2000"/>
              </a:spcBef>
              <a:buSzPct val="90000"/>
              <a:buBlip>
                <a:blip r:embed="rId2"/>
              </a:buBlip>
              <a:defRPr sz="2400">
                <a:solidFill>
                  <a:schemeClr val="tx1"/>
                </a:solidFill>
                <a:latin typeface="Goudy Old Style" pitchFamily="18" charset="0"/>
                <a:ea typeface="MS PGothic" pitchFamily="34" charset="-128"/>
              </a:defRPr>
            </a:lvl1pPr>
            <a:lvl2pPr marL="628650" indent="-171450" eaLnBrk="0" hangingPunct="0">
              <a:spcBef>
                <a:spcPts val="600"/>
              </a:spcBef>
              <a:buSzPct val="90000"/>
              <a:buBlip>
                <a:blip r:embed="rId3"/>
              </a:buBlip>
              <a:defRPr sz="2200">
                <a:solidFill>
                  <a:schemeClr val="tx1"/>
                </a:solidFill>
                <a:latin typeface="Goudy Old Style" pitchFamily="18" charset="0"/>
                <a:ea typeface="MS PGothic" pitchFamily="34" charset="-128"/>
              </a:defRPr>
            </a:lvl2pPr>
            <a:lvl3pPr marL="1085850" indent="-171450" eaLnBrk="0" hangingPunct="0">
              <a:spcBef>
                <a:spcPts val="600"/>
              </a:spcBef>
              <a:buSzPct val="90000"/>
              <a:buBlip>
                <a:blip r:embed="rId4"/>
              </a:buBlip>
              <a:defRPr sz="2000">
                <a:solidFill>
                  <a:schemeClr val="tx1"/>
                </a:solidFill>
                <a:latin typeface="Goudy Old Style" pitchFamily="18" charset="0"/>
                <a:ea typeface="MS PGothic" pitchFamily="34" charset="-128"/>
              </a:defRPr>
            </a:lvl3pPr>
            <a:lvl4pPr marL="16002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4pPr>
            <a:lvl5pPr marL="2057400" indent="-228600" eaLnBrk="0" hangingPunct="0">
              <a:spcBef>
                <a:spcPts val="600"/>
              </a:spcBef>
              <a:buSzPct val="90000"/>
              <a:buBlip>
                <a:blip r:embed="rId4"/>
              </a:buBlip>
              <a:defRPr>
                <a:solidFill>
                  <a:schemeClr val="tx1"/>
                </a:solidFill>
                <a:latin typeface="Goudy Old Style" pitchFamily="18" charset="0"/>
                <a:ea typeface="MS PGothic" pitchFamily="34" charset="-128"/>
              </a:defRPr>
            </a:lvl5pPr>
            <a:lvl6pPr marL="25146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6pPr>
            <a:lvl7pPr marL="29718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7pPr>
            <a:lvl8pPr marL="34290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8pPr>
            <a:lvl9pPr marL="3886200" indent="-228600" eaLnBrk="0" fontAlgn="base" hangingPunct="0">
              <a:spcBef>
                <a:spcPts val="600"/>
              </a:spcBef>
              <a:spcAft>
                <a:spcPct val="0"/>
              </a:spcAft>
              <a:buSzPct val="90000"/>
              <a:buBlip>
                <a:blip r:embed="rId4"/>
              </a:buBlip>
              <a:defRPr>
                <a:solidFill>
                  <a:schemeClr val="tx1"/>
                </a:solidFill>
                <a:latin typeface="Goudy Old Style" pitchFamily="18" charset="0"/>
                <a:ea typeface="MS PGothic" pitchFamily="34" charset="-128"/>
              </a:defRPr>
            </a:lvl9pPr>
          </a:lstStyle>
          <a:p>
            <a:pPr eaLnBrk="1" hangingPunct="1">
              <a:spcBef>
                <a:spcPct val="0"/>
              </a:spcBef>
              <a:buSzTx/>
              <a:buFont typeface="Goudy Old Style" pitchFamily="18" charset="0"/>
              <a:buAutoNum type="arabicPeriod" startAt="4"/>
            </a:pPr>
            <a:r>
              <a:rPr lang="en-US" altLang="en-US" sz="1400" b="1">
                <a:latin typeface="Verdana" pitchFamily="34" charset="0"/>
              </a:rPr>
              <a:t>Is the "republican principle" more effective in controlling the effects of a minority faction or a majority faction? Explain.</a:t>
            </a:r>
            <a:endParaRPr lang="en-US" altLang="en-US" sz="1400">
              <a:latin typeface="Verdana" pitchFamily="34" charset="0"/>
            </a:endParaRPr>
          </a:p>
          <a:p>
            <a:pPr lvl="1" eaLnBrk="1" hangingPunct="1">
              <a:spcBef>
                <a:spcPct val="0"/>
              </a:spcBef>
              <a:buSzTx/>
              <a:buFont typeface="Arial" charset="0"/>
              <a:buChar char="•"/>
            </a:pPr>
            <a:r>
              <a:rPr lang="en-US" altLang="en-US" sz="1400" b="1">
                <a:solidFill>
                  <a:srgbClr val="FF0000"/>
                </a:solidFill>
                <a:latin typeface="Verdana" pitchFamily="34" charset="0"/>
              </a:rPr>
              <a:t>It is more effective in controlling the effects of a minority faction because a simple majority vote will thwart the will of a minority. A majority faction, however, may sacrifice both the public good and the rights of citizens through its sheer voting power.</a:t>
            </a:r>
            <a:endParaRPr lang="en-US" altLang="en-US" sz="1400">
              <a:solidFill>
                <a:srgbClr val="FF0000"/>
              </a:solidFill>
              <a:latin typeface="Verdana" pitchFamily="34" charset="0"/>
            </a:endParaRPr>
          </a:p>
          <a:p>
            <a:pPr eaLnBrk="1" hangingPunct="1">
              <a:spcBef>
                <a:spcPct val="0"/>
              </a:spcBef>
              <a:buSzTx/>
              <a:buFontTx/>
              <a:buNone/>
            </a:pPr>
            <a:r>
              <a:rPr lang="en-US" altLang="en-US" sz="1400" b="1">
                <a:latin typeface="Verdana" pitchFamily="34" charset="0"/>
              </a:rPr>
              <a:t> </a:t>
            </a:r>
            <a:endParaRPr lang="en-US" altLang="en-US" sz="1400">
              <a:latin typeface="Verdana" pitchFamily="34" charset="0"/>
            </a:endParaRPr>
          </a:p>
          <a:p>
            <a:pPr eaLnBrk="1" hangingPunct="1">
              <a:spcBef>
                <a:spcPct val="0"/>
              </a:spcBef>
              <a:buSzTx/>
              <a:buFont typeface="Goudy Old Style" pitchFamily="18" charset="0"/>
              <a:buAutoNum type="arabicPeriod" startAt="5"/>
            </a:pPr>
            <a:r>
              <a:rPr lang="en-US" altLang="en-US" sz="1400" b="1">
                <a:latin typeface="Verdana" pitchFamily="34" charset="0"/>
              </a:rPr>
              <a:t>Is a </a:t>
            </a:r>
            <a:r>
              <a:rPr lang="en-US" altLang="en-US" sz="1400" b="1" i="1">
                <a:latin typeface="Verdana" pitchFamily="34" charset="0"/>
              </a:rPr>
              <a:t>republic </a:t>
            </a:r>
            <a:r>
              <a:rPr lang="en-US" altLang="en-US" sz="1400" b="1">
                <a:latin typeface="Verdana" pitchFamily="34" charset="0"/>
              </a:rPr>
              <a:t>or a </a:t>
            </a:r>
            <a:r>
              <a:rPr lang="en-US" altLang="en-US" sz="1400" b="1" i="1">
                <a:latin typeface="Verdana" pitchFamily="34" charset="0"/>
              </a:rPr>
              <a:t>pure democracy </a:t>
            </a:r>
            <a:r>
              <a:rPr lang="en-US" altLang="en-US" sz="1400" b="1">
                <a:latin typeface="Verdana" pitchFamily="34" charset="0"/>
              </a:rPr>
              <a:t>more suitable for controlling the effects of factions? List the differences that Madison cites between the two.</a:t>
            </a:r>
            <a:endParaRPr lang="en-US" altLang="en-US" sz="1400">
              <a:latin typeface="Verdana" pitchFamily="34" charset="0"/>
            </a:endParaRPr>
          </a:p>
          <a:p>
            <a:pPr lvl="1" eaLnBrk="1" hangingPunct="1">
              <a:spcBef>
                <a:spcPct val="0"/>
              </a:spcBef>
              <a:buSzTx/>
              <a:buFont typeface="Arial" charset="0"/>
              <a:buChar char="•"/>
            </a:pPr>
            <a:r>
              <a:rPr lang="en-US" altLang="en-US" sz="1400" b="1">
                <a:solidFill>
                  <a:srgbClr val="FF0000"/>
                </a:solidFill>
                <a:latin typeface="Verdana" pitchFamily="34" charset="0"/>
              </a:rPr>
              <a:t>A republic is more suitable than a pure democracy.</a:t>
            </a:r>
          </a:p>
          <a:p>
            <a:pPr lvl="2" eaLnBrk="1" hangingPunct="1">
              <a:spcBef>
                <a:spcPct val="0"/>
              </a:spcBef>
              <a:buSzTx/>
              <a:buFont typeface="Courier New" pitchFamily="49" charset="0"/>
              <a:buChar char="o"/>
            </a:pPr>
            <a:r>
              <a:rPr lang="en-US" altLang="en-US" sz="1400" b="1">
                <a:solidFill>
                  <a:srgbClr val="FF0000"/>
                </a:solidFill>
                <a:latin typeface="Verdana" pitchFamily="34" charset="0"/>
              </a:rPr>
              <a:t>A republic delegates the chores of government to a small number of elected citizens. </a:t>
            </a:r>
            <a:endParaRPr lang="en-US" altLang="en-US" sz="1400">
              <a:solidFill>
                <a:srgbClr val="FF0000"/>
              </a:solidFill>
              <a:latin typeface="Verdana" pitchFamily="34" charset="0"/>
            </a:endParaRPr>
          </a:p>
          <a:p>
            <a:pPr lvl="2" eaLnBrk="1" hangingPunct="1">
              <a:spcBef>
                <a:spcPct val="0"/>
              </a:spcBef>
              <a:buSzTx/>
              <a:buFont typeface="Courier New" pitchFamily="49" charset="0"/>
              <a:buChar char="o"/>
            </a:pPr>
            <a:r>
              <a:rPr lang="en-US" altLang="en-US" sz="1400" b="1">
                <a:solidFill>
                  <a:srgbClr val="FF0000"/>
                </a:solidFill>
                <a:latin typeface="Verdana" pitchFamily="34" charset="0"/>
              </a:rPr>
              <a:t>A republic includes a greater number of citizens and a larger geographical area.</a:t>
            </a:r>
            <a:endParaRPr lang="en-US" altLang="en-US" sz="1400">
              <a:solidFill>
                <a:srgbClr val="FF0000"/>
              </a:solidFill>
              <a:latin typeface="Verdana" pitchFamily="34" charset="0"/>
            </a:endParaRPr>
          </a:p>
          <a:p>
            <a:pPr eaLnBrk="1" hangingPunct="1">
              <a:spcBef>
                <a:spcPct val="0"/>
              </a:spcBef>
              <a:buSzTx/>
              <a:buFontTx/>
              <a:buNone/>
            </a:pPr>
            <a:r>
              <a:rPr lang="en-US" altLang="en-US" sz="1400" b="1" i="1">
                <a:latin typeface="Verdana" pitchFamily="34" charset="0"/>
              </a:rPr>
              <a:t> </a:t>
            </a:r>
            <a:r>
              <a:rPr lang="en-US" altLang="en-US" sz="1400" b="1">
                <a:latin typeface="Verdana" pitchFamily="34" charset="0"/>
              </a:rPr>
              <a:t> </a:t>
            </a:r>
            <a:endParaRPr lang="en-US" altLang="en-US" sz="1400">
              <a:latin typeface="Verdana" pitchFamily="34" charset="0"/>
            </a:endParaRPr>
          </a:p>
          <a:p>
            <a:pPr eaLnBrk="1" hangingPunct="1">
              <a:spcBef>
                <a:spcPct val="0"/>
              </a:spcBef>
              <a:buSzTx/>
              <a:buFont typeface="Goudy Old Style" pitchFamily="18" charset="0"/>
              <a:buAutoNum type="arabicPeriod" startAt="6"/>
            </a:pPr>
            <a:r>
              <a:rPr lang="en-US" altLang="en-US" sz="1400" b="1">
                <a:latin typeface="Verdana" pitchFamily="34" charset="0"/>
              </a:rPr>
              <a:t>Why is a </a:t>
            </a:r>
            <a:r>
              <a:rPr lang="en-US" altLang="en-US" sz="1400" b="1" i="1">
                <a:latin typeface="Verdana" pitchFamily="34" charset="0"/>
              </a:rPr>
              <a:t>large </a:t>
            </a:r>
            <a:r>
              <a:rPr lang="en-US" altLang="en-US" sz="1400" b="1">
                <a:latin typeface="Verdana" pitchFamily="34" charset="0"/>
              </a:rPr>
              <a:t>republic more likely to control the effects of factions than a </a:t>
            </a:r>
            <a:r>
              <a:rPr lang="en-US" altLang="en-US" sz="1400" b="1" i="1">
                <a:latin typeface="Verdana" pitchFamily="34" charset="0"/>
              </a:rPr>
              <a:t>small </a:t>
            </a:r>
            <a:r>
              <a:rPr lang="en-US" altLang="en-US" sz="1400" b="1">
                <a:latin typeface="Verdana" pitchFamily="34" charset="0"/>
              </a:rPr>
              <a:t>republic?</a:t>
            </a:r>
            <a:endParaRPr lang="en-US" altLang="en-US" sz="1400">
              <a:latin typeface="Verdana" pitchFamily="34" charset="0"/>
            </a:endParaRPr>
          </a:p>
          <a:p>
            <a:pPr lvl="1" eaLnBrk="1" hangingPunct="1">
              <a:spcBef>
                <a:spcPct val="0"/>
              </a:spcBef>
              <a:buSzTx/>
              <a:buFont typeface="Arial" charset="0"/>
              <a:buChar char="•"/>
            </a:pPr>
            <a:r>
              <a:rPr lang="en-US" altLang="en-US" sz="1400" b="1">
                <a:solidFill>
                  <a:srgbClr val="FF0000"/>
                </a:solidFill>
                <a:latin typeface="Verdana" pitchFamily="34" charset="0"/>
              </a:rPr>
              <a:t>The larger the number of citizens, the less likely it is that unworthy candidates can get away with the practice of their “vicious arts.”</a:t>
            </a:r>
            <a:endParaRPr lang="en-US" altLang="ja-JP" sz="1400">
              <a:solidFill>
                <a:srgbClr val="FF0000"/>
              </a:solidFill>
              <a:latin typeface="Verdana" pitchFamily="34" charset="0"/>
            </a:endParaRPr>
          </a:p>
          <a:p>
            <a:pPr lvl="1" eaLnBrk="1" hangingPunct="1">
              <a:spcBef>
                <a:spcPct val="0"/>
              </a:spcBef>
              <a:buSzTx/>
              <a:buFont typeface="Arial" charset="0"/>
              <a:buChar char="•"/>
            </a:pPr>
            <a:r>
              <a:rPr lang="en-US" altLang="en-US" sz="1400" b="1">
                <a:solidFill>
                  <a:srgbClr val="FF0000"/>
                </a:solidFill>
                <a:latin typeface="Verdana" pitchFamily="34" charset="0"/>
              </a:rPr>
              <a:t>A large territory would be more likely to have a large number of interests.  With such a large number of interests, it is less likely that one interest could monopolize power.</a:t>
            </a:r>
            <a:endParaRPr lang="en-US" altLang="en-US" sz="1400">
              <a:solidFill>
                <a:srgbClr val="FF0000"/>
              </a:solidFill>
              <a:latin typeface="Verdana" pitchFamily="34" charset="0"/>
            </a:endParaRPr>
          </a:p>
        </p:txBody>
      </p:sp>
    </p:spTree>
  </p:cSld>
  <p:clrMapOvr>
    <a:masterClrMapping/>
  </p:clrMapOvr>
  <p:transition xmlns:p14="http://schemas.microsoft.com/office/powerpoint/2010/mai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381000"/>
            <a:ext cx="8534400" cy="990600"/>
          </a:xfrm>
        </p:spPr>
        <p:txBody>
          <a:bodyPr/>
          <a:lstStyle/>
          <a:p>
            <a:pPr eaLnBrk="1" hangingPunct="1"/>
            <a:r>
              <a:rPr lang="en-US" altLang="en-US" sz="3600" b="1" dirty="0">
                <a:solidFill>
                  <a:srgbClr val="000000"/>
                </a:solidFill>
                <a:latin typeface="Tahoma" pitchFamily="34" charset="0"/>
                <a:cs typeface="Tahoma" pitchFamily="34" charset="0"/>
              </a:rPr>
              <a:t>QUESTIONS </a:t>
            </a:r>
            <a:br>
              <a:rPr lang="en-US" altLang="en-US" sz="3600" b="1" dirty="0">
                <a:solidFill>
                  <a:srgbClr val="000000"/>
                </a:solidFill>
                <a:latin typeface="Tahoma" pitchFamily="34" charset="0"/>
                <a:cs typeface="Tahoma" pitchFamily="34" charset="0"/>
              </a:rPr>
            </a:br>
            <a:r>
              <a:rPr lang="en-US" altLang="en-US" sz="3600" b="1" dirty="0">
                <a:solidFill>
                  <a:srgbClr val="000000"/>
                </a:solidFill>
                <a:latin typeface="Tahoma" pitchFamily="34" charset="0"/>
                <a:cs typeface="Tahoma" pitchFamily="34" charset="0"/>
              </a:rPr>
              <a:t>AND ANSWERS </a:t>
            </a:r>
            <a:endParaRPr lang="en-US" altLang="en-US" sz="3600" b="1" dirty="0" smtClean="0">
              <a:solidFill>
                <a:srgbClr val="000000"/>
              </a:solidFill>
              <a:latin typeface="Tahoma" pitchFamily="34" charset="0"/>
              <a:cs typeface="Tahoma" pitchFamily="34" charset="0"/>
            </a:endParaRPr>
          </a:p>
        </p:txBody>
      </p:sp>
      <p:sp>
        <p:nvSpPr>
          <p:cNvPr id="19458" name="Rectangle 3"/>
          <p:cNvSpPr>
            <a:spLocks noGrp="1" noChangeArrowheads="1"/>
          </p:cNvSpPr>
          <p:nvPr>
            <p:ph idx="1"/>
          </p:nvPr>
        </p:nvSpPr>
        <p:spPr>
          <a:xfrm>
            <a:off x="228600" y="1735138"/>
            <a:ext cx="8610600" cy="4970462"/>
          </a:xfrm>
        </p:spPr>
        <p:txBody>
          <a:bodyPr>
            <a:noAutofit/>
          </a:bodyPr>
          <a:lstStyle/>
          <a:p>
            <a:pPr eaLnBrk="1" hangingPunct="1">
              <a:buFont typeface="Wingdings" pitchFamily="2" charset="2"/>
              <a:buNone/>
              <a:defRPr/>
            </a:pPr>
            <a:r>
              <a:rPr lang="en-US" altLang="en-US" b="1" dirty="0" smtClean="0">
                <a:latin typeface="Tahoma" pitchFamily="34" charset="0"/>
                <a:cs typeface="Tahoma" pitchFamily="34" charset="0"/>
              </a:rPr>
              <a:t>Does Madison consider factions to be good or bad?</a:t>
            </a:r>
          </a:p>
          <a:p>
            <a:pPr marL="0" indent="0" eaLnBrk="1" hangingPunct="1">
              <a:buFontTx/>
              <a:buNone/>
              <a:defRPr/>
            </a:pPr>
            <a:r>
              <a:rPr lang="en-US" altLang="en-US" sz="2000" b="1" dirty="0" smtClean="0">
                <a:solidFill>
                  <a:srgbClr val="FF0000"/>
                </a:solidFill>
                <a:latin typeface="Tahoma" pitchFamily="34" charset="0"/>
                <a:cs typeface="Tahoma" pitchFamily="34" charset="0"/>
              </a:rPr>
              <a:t>Both. Madison defined a faction as a number of citizens, either a minority or a majority, that are united by a common impulse or passion adverse to the rights of other citizens or the best interests of the community.  From the perspective of the common good, which was Madison</a:t>
            </a:r>
            <a:r>
              <a:rPr lang="en-US" altLang="en-US" sz="2000" b="1" dirty="0" smtClean="0">
                <a:solidFill>
                  <a:srgbClr val="FF0000"/>
                </a:solidFill>
                <a:latin typeface="Tahoma" pitchFamily="34" charset="0"/>
                <a:ea typeface="MS Mincho" pitchFamily="49" charset="-128"/>
              </a:rPr>
              <a:t>’</a:t>
            </a:r>
            <a:r>
              <a:rPr lang="en-US" altLang="ja-JP" sz="2000" b="1" dirty="0" smtClean="0">
                <a:solidFill>
                  <a:srgbClr val="FF0000"/>
                </a:solidFill>
                <a:latin typeface="Tahoma" pitchFamily="34" charset="0"/>
                <a:cs typeface="Tahoma" pitchFamily="34" charset="0"/>
              </a:rPr>
              <a:t>s goal, factions are a problem.</a:t>
            </a:r>
          </a:p>
          <a:p>
            <a:pPr marL="0" indent="0" eaLnBrk="1" hangingPunct="1">
              <a:buFontTx/>
              <a:buNone/>
              <a:defRPr/>
            </a:pPr>
            <a:r>
              <a:rPr lang="en-US" altLang="en-US" sz="2000" b="1" dirty="0" smtClean="0">
                <a:solidFill>
                  <a:srgbClr val="FF0000"/>
                </a:solidFill>
                <a:latin typeface="Tahoma" pitchFamily="34" charset="0"/>
                <a:cs typeface="Tahoma" pitchFamily="34" charset="0"/>
              </a:rPr>
              <a:t>Nonetheless, multiple factions play a positive role by counterbalancing one another.  Madison</a:t>
            </a:r>
            <a:r>
              <a:rPr lang="ja-JP" altLang="en-US" sz="2000" b="1" dirty="0" smtClean="0">
                <a:solidFill>
                  <a:srgbClr val="FF0000"/>
                </a:solidFill>
                <a:latin typeface="Tahoma" pitchFamily="34" charset="0"/>
                <a:ea typeface="MS Mincho" pitchFamily="49" charset="-128"/>
              </a:rPr>
              <a:t>’</a:t>
            </a:r>
            <a:r>
              <a:rPr lang="en-US" altLang="ja-JP" sz="2000" b="1" dirty="0" smtClean="0">
                <a:solidFill>
                  <a:srgbClr val="FF0000"/>
                </a:solidFill>
                <a:latin typeface="Tahoma" pitchFamily="34" charset="0"/>
                <a:cs typeface="Tahoma" pitchFamily="34" charset="0"/>
              </a:rPr>
              <a:t>s solution to the problem of faction is a large republic with a multiplicity of factions that keep one another from becoming too powerful.  Factions, then, are also the solution.</a:t>
            </a:r>
          </a:p>
          <a:p>
            <a:pPr eaLnBrk="1" hangingPunct="1">
              <a:buFont typeface="Wingdings" pitchFamily="2" charset="2"/>
              <a:buNone/>
              <a:defRPr/>
            </a:pPr>
            <a:endParaRPr lang="en-US" altLang="en-US" b="1" dirty="0" smtClean="0">
              <a:latin typeface="Tahoma" pitchFamily="34" charset="0"/>
              <a:cs typeface="Tahoma" pitchFamily="34" charset="0"/>
            </a:endParaRPr>
          </a:p>
        </p:txBody>
      </p:sp>
    </p:spTree>
  </p:cSld>
  <p:clrMapOvr>
    <a:masterClrMapping/>
  </p:clrMapOvr>
  <p:transition xmlns:p14="http://schemas.microsoft.com/office/powerpoint/2010/main" spd="med">
    <p:rand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3400" y="381000"/>
            <a:ext cx="8001000" cy="609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400" b="1" dirty="0" smtClean="0">
                <a:latin typeface="Tahoma"/>
                <a:ea typeface="+mj-ea"/>
                <a:cs typeface="Tahoma"/>
              </a:rPr>
              <a:t>DISCUSSION QUESTION</a:t>
            </a:r>
            <a:endParaRPr lang="en-US" sz="4400" b="1" dirty="0">
              <a:latin typeface="Tahoma"/>
              <a:ea typeface="+mj-ea"/>
              <a:cs typeface="Tahoma"/>
            </a:endParaRPr>
          </a:p>
        </p:txBody>
      </p:sp>
      <p:sp>
        <p:nvSpPr>
          <p:cNvPr id="30723" name="Rectangle 3"/>
          <p:cNvSpPr>
            <a:spLocks noGrp="1" noChangeArrowheads="1"/>
          </p:cNvSpPr>
          <p:nvPr>
            <p:ph idx="1"/>
          </p:nvPr>
        </p:nvSpPr>
        <p:spPr>
          <a:xfrm>
            <a:off x="304800" y="1295400"/>
            <a:ext cx="8534400" cy="5181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marL="0" indent="0" eaLnBrk="1" hangingPunct="1">
              <a:buFont typeface="Wingdings" pitchFamily="2" charset="2"/>
              <a:buNone/>
              <a:defRPr/>
            </a:pPr>
            <a:r>
              <a:rPr lang="en-US" altLang="en-US" b="1" smtClean="0">
                <a:latin typeface="Tahoma" pitchFamily="34" charset="0"/>
                <a:cs typeface="Tahoma" pitchFamily="34" charset="0"/>
              </a:rPr>
              <a:t>How do each of the following constitutional provisions reflect the founders’ bias against pure democracy?</a:t>
            </a:r>
          </a:p>
          <a:p>
            <a:pPr marL="0" indent="0" eaLnBrk="1" hangingPunct="1">
              <a:buFont typeface="Wingdings" pitchFamily="2" charset="2"/>
              <a:buNone/>
              <a:defRPr/>
            </a:pPr>
            <a:endParaRPr lang="en-US" altLang="en-US" b="1" smtClean="0">
              <a:latin typeface="Tahoma" pitchFamily="34" charset="0"/>
              <a:cs typeface="Tahoma" pitchFamily="34" charset="0"/>
            </a:endParaRPr>
          </a:p>
          <a:p>
            <a:pPr lvl="1" eaLnBrk="1" hangingPunct="1">
              <a:buFont typeface="Arial" pitchFamily="34" charset="0"/>
              <a:buChar char="•"/>
              <a:defRPr/>
            </a:pPr>
            <a:r>
              <a:rPr lang="en-US" altLang="en-US" sz="2400" b="1" smtClean="0">
                <a:latin typeface="Tahoma" pitchFamily="34" charset="0"/>
                <a:cs typeface="Tahoma" pitchFamily="34" charset="0"/>
              </a:rPr>
              <a:t>The electoral college</a:t>
            </a:r>
          </a:p>
          <a:p>
            <a:pPr lvl="1" eaLnBrk="1" hangingPunct="1">
              <a:buFont typeface="Arial" pitchFamily="34" charset="0"/>
              <a:buChar char="•"/>
              <a:defRPr/>
            </a:pPr>
            <a:endParaRPr lang="en-US" altLang="en-US" sz="2400" b="1" smtClean="0">
              <a:latin typeface="Tahoma" pitchFamily="34" charset="0"/>
              <a:cs typeface="Tahoma" pitchFamily="34" charset="0"/>
            </a:endParaRPr>
          </a:p>
          <a:p>
            <a:pPr lvl="1" eaLnBrk="1" hangingPunct="1">
              <a:buFont typeface="Arial" pitchFamily="34" charset="0"/>
              <a:buChar char="•"/>
              <a:defRPr/>
            </a:pPr>
            <a:r>
              <a:rPr lang="en-US" altLang="en-US" sz="2400" b="1" smtClean="0">
                <a:latin typeface="Tahoma" pitchFamily="34" charset="0"/>
                <a:cs typeface="Tahoma" pitchFamily="34" charset="0"/>
              </a:rPr>
              <a:t>The </a:t>
            </a:r>
            <a:r>
              <a:rPr lang="en-US" altLang="en-US" sz="2400" b="1" u="sng" smtClean="0">
                <a:latin typeface="Tahoma" pitchFamily="34" charset="0"/>
                <a:cs typeface="Tahoma" pitchFamily="34" charset="0"/>
              </a:rPr>
              <a:t>original</a:t>
            </a:r>
            <a:r>
              <a:rPr lang="en-US" altLang="en-US" sz="2400" b="1" smtClean="0">
                <a:latin typeface="Tahoma" pitchFamily="34" charset="0"/>
                <a:cs typeface="Tahoma" pitchFamily="34" charset="0"/>
              </a:rPr>
              <a:t> process for choosing U.S. senators</a:t>
            </a:r>
          </a:p>
          <a:p>
            <a:pPr lvl="1" eaLnBrk="1" hangingPunct="1">
              <a:buFont typeface="Arial" pitchFamily="34" charset="0"/>
              <a:buChar char="•"/>
              <a:defRPr/>
            </a:pPr>
            <a:endParaRPr lang="en-US" altLang="en-US" sz="2400" b="1" smtClean="0">
              <a:latin typeface="Tahoma" pitchFamily="34" charset="0"/>
              <a:cs typeface="Tahoma" pitchFamily="34" charset="0"/>
            </a:endParaRPr>
          </a:p>
          <a:p>
            <a:pPr lvl="1" eaLnBrk="1" hangingPunct="1">
              <a:buFont typeface="Arial" pitchFamily="34" charset="0"/>
              <a:buChar char="•"/>
              <a:defRPr/>
            </a:pPr>
            <a:r>
              <a:rPr lang="en-US" altLang="en-US" sz="2400" b="1" smtClean="0">
                <a:latin typeface="Tahoma" pitchFamily="34" charset="0"/>
                <a:cs typeface="Tahoma" pitchFamily="34" charset="0"/>
              </a:rPr>
              <a:t>The procedure for amending the Constitution</a:t>
            </a:r>
          </a:p>
          <a:p>
            <a:pPr lvl="1" eaLnBrk="1" hangingPunct="1">
              <a:buFont typeface="Arial" pitchFamily="34" charset="0"/>
              <a:buChar char="•"/>
              <a:defRPr/>
            </a:pPr>
            <a:endParaRPr lang="en-US" altLang="en-US" sz="2400" b="1" smtClean="0">
              <a:latin typeface="Tahoma" pitchFamily="34" charset="0"/>
              <a:cs typeface="Tahoma" pitchFamily="34" charset="0"/>
            </a:endParaRPr>
          </a:p>
          <a:p>
            <a:pPr lvl="1" eaLnBrk="1" hangingPunct="1">
              <a:buFont typeface="Arial" pitchFamily="34" charset="0"/>
              <a:buChar char="•"/>
              <a:defRPr/>
            </a:pPr>
            <a:r>
              <a:rPr lang="en-US" altLang="en-US" sz="2400" b="1" smtClean="0">
                <a:latin typeface="Tahoma" pitchFamily="34" charset="0"/>
                <a:cs typeface="Tahoma" pitchFamily="34" charset="0"/>
              </a:rPr>
              <a:t>The presidential veto</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072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0723">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anim calcmode="lin" valueType="num">
                                      <p:cBhvr additive="base">
                                        <p:cTn id="15" dur="50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0723">
                                            <p:txEl>
                                              <p:pRg st="4" end="4"/>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0723">
                                            <p:txEl>
                                              <p:pRg st="6" end="6"/>
                                            </p:txEl>
                                          </p:spTgt>
                                        </p:tgtEl>
                                        <p:attrNameLst>
                                          <p:attrName>style.visibility</p:attrName>
                                        </p:attrNameLst>
                                      </p:cBhvr>
                                      <p:to>
                                        <p:strVal val="visible"/>
                                      </p:to>
                                    </p:set>
                                    <p:anim calcmode="lin" valueType="num">
                                      <p:cBhvr additive="base">
                                        <p:cTn id="19" dur="50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0723">
                                            <p:txEl>
                                              <p:pRg st="6" end="6"/>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0723">
                                            <p:txEl>
                                              <p:pRg st="8" end="8"/>
                                            </p:txEl>
                                          </p:spTgt>
                                        </p:tgtEl>
                                        <p:attrNameLst>
                                          <p:attrName>style.visibility</p:attrName>
                                        </p:attrNameLst>
                                      </p:cBhvr>
                                      <p:to>
                                        <p:strVal val="visible"/>
                                      </p:to>
                                    </p:set>
                                    <p:anim calcmode="lin" valueType="num">
                                      <p:cBhvr additive="base">
                                        <p:cTn id="23" dur="50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381000" y="381000"/>
            <a:ext cx="8382000" cy="8382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5400" b="1" i="1" dirty="0">
                <a:solidFill>
                  <a:srgbClr val="000000"/>
                </a:solidFill>
                <a:latin typeface="Tahoma"/>
                <a:ea typeface="+mj-ea"/>
                <a:cs typeface="Tahoma"/>
              </a:rPr>
              <a:t>The Federalist Papers</a:t>
            </a:r>
          </a:p>
        </p:txBody>
      </p:sp>
      <p:sp>
        <p:nvSpPr>
          <p:cNvPr id="7175" name="Rectangle 7"/>
          <p:cNvSpPr>
            <a:spLocks noGrp="1" noChangeArrowheads="1"/>
          </p:cNvSpPr>
          <p:nvPr>
            <p:ph idx="1"/>
          </p:nvPr>
        </p:nvSpPr>
        <p:spPr>
          <a:xfrm>
            <a:off x="381000" y="1600200"/>
            <a:ext cx="5486400" cy="47244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b="1" dirty="0" smtClean="0">
                <a:latin typeface="Tahoma"/>
                <a:ea typeface="+mn-ea"/>
                <a:cs typeface="Tahoma"/>
              </a:rPr>
              <a:t>Written </a:t>
            </a:r>
            <a:r>
              <a:rPr lang="en-US" b="1" dirty="0">
                <a:latin typeface="Tahoma"/>
                <a:ea typeface="+mn-ea"/>
                <a:cs typeface="Tahoma"/>
              </a:rPr>
              <a:t>in 1787 by James Madison, John Jay, and Alexander Hamilton under the penname of </a:t>
            </a:r>
            <a:r>
              <a:rPr lang="en-US" b="1" dirty="0" err="1">
                <a:latin typeface="Tahoma"/>
                <a:ea typeface="+mn-ea"/>
                <a:cs typeface="Tahoma"/>
              </a:rPr>
              <a:t>Publius</a:t>
            </a:r>
            <a:endParaRPr lang="en-US" b="1" dirty="0">
              <a:latin typeface="Tahoma"/>
              <a:ea typeface="+mn-ea"/>
              <a:cs typeface="Tahoma"/>
            </a:endParaRPr>
          </a:p>
          <a:p>
            <a:pPr eaLnBrk="1" fontAlgn="auto" hangingPunct="1">
              <a:spcAft>
                <a:spcPts val="0"/>
              </a:spcAft>
              <a:buFont typeface="Arial"/>
              <a:buChar char="•"/>
              <a:defRPr/>
            </a:pPr>
            <a:r>
              <a:rPr lang="en-US" b="1" dirty="0">
                <a:latin typeface="Tahoma"/>
                <a:ea typeface="+mn-ea"/>
                <a:cs typeface="Tahoma"/>
              </a:rPr>
              <a:t>Their purpose was to advocate the ratification of the new constitution by the states</a:t>
            </a:r>
          </a:p>
          <a:p>
            <a:pPr eaLnBrk="1" fontAlgn="auto" hangingPunct="1">
              <a:spcAft>
                <a:spcPts val="0"/>
              </a:spcAft>
              <a:buFont typeface="Arial"/>
              <a:buChar char="•"/>
              <a:defRPr/>
            </a:pPr>
            <a:r>
              <a:rPr lang="en-US" b="1" dirty="0">
                <a:latin typeface="Tahoma"/>
                <a:ea typeface="+mn-ea"/>
                <a:cs typeface="Tahoma"/>
              </a:rPr>
              <a:t>They are an authoritative but unofficial explanation of American government by those who created it</a:t>
            </a:r>
          </a:p>
        </p:txBody>
      </p:sp>
      <p:pic>
        <p:nvPicPr>
          <p:cNvPr id="16388" name="Picture 4" descr="http://voteview.com/images/The_Federalist_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57400"/>
            <a:ext cx="311308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5">
                                            <p:txEl>
                                              <p:pRg st="1" end="1"/>
                                            </p:txEl>
                                          </p:spTgt>
                                        </p:tgtEl>
                                        <p:attrNameLst>
                                          <p:attrName>style.visibility</p:attrName>
                                        </p:attrNameLst>
                                      </p:cBhvr>
                                      <p:to>
                                        <p:strVal val="visible"/>
                                      </p:to>
                                    </p:set>
                                    <p:anim calcmode="lin" valueType="num">
                                      <p:cBhvr additive="base">
                                        <p:cTn id="13" dur="500" fill="hold"/>
                                        <p:tgtEl>
                                          <p:spTgt spid="71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5">
                                            <p:txEl>
                                              <p:pRg st="2" end="2"/>
                                            </p:txEl>
                                          </p:spTgt>
                                        </p:tgtEl>
                                        <p:attrNameLst>
                                          <p:attrName>style.visibility</p:attrName>
                                        </p:attrNameLst>
                                      </p:cBhvr>
                                      <p:to>
                                        <p:strVal val="visible"/>
                                      </p:to>
                                    </p:set>
                                    <p:anim calcmode="lin" valueType="num">
                                      <p:cBhvr additive="base">
                                        <p:cTn id="19" dur="500" fill="hold"/>
                                        <p:tgtEl>
                                          <p:spTgt spid="71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304800" y="228600"/>
            <a:ext cx="8534400" cy="8382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800" b="1" i="1" dirty="0">
                <a:solidFill>
                  <a:srgbClr val="000000"/>
                </a:solidFill>
                <a:latin typeface="Tahoma"/>
                <a:ea typeface="+mj-ea"/>
                <a:cs typeface="Tahoma"/>
              </a:rPr>
              <a:t>Federalist </a:t>
            </a:r>
            <a:r>
              <a:rPr lang="en-US" sz="4800" b="1" i="1" dirty="0" smtClean="0">
                <a:solidFill>
                  <a:srgbClr val="000000"/>
                </a:solidFill>
                <a:latin typeface="Tahoma"/>
                <a:ea typeface="+mj-ea"/>
                <a:cs typeface="Tahoma"/>
              </a:rPr>
              <a:t>#10</a:t>
            </a:r>
            <a:endParaRPr lang="en-US" sz="4800" b="1" i="1" dirty="0">
              <a:solidFill>
                <a:srgbClr val="000000"/>
              </a:solidFill>
              <a:latin typeface="Tahoma"/>
              <a:ea typeface="+mj-ea"/>
              <a:cs typeface="Tahoma"/>
            </a:endParaRPr>
          </a:p>
        </p:txBody>
      </p:sp>
      <p:sp>
        <p:nvSpPr>
          <p:cNvPr id="8199" name="Rectangle 7"/>
          <p:cNvSpPr>
            <a:spLocks noGrp="1" noChangeArrowheads="1"/>
          </p:cNvSpPr>
          <p:nvPr>
            <p:ph idx="1"/>
          </p:nvPr>
        </p:nvSpPr>
        <p:spPr>
          <a:xfrm>
            <a:off x="228600" y="1371600"/>
            <a:ext cx="8686800" cy="5181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lnSpc>
                <a:spcPct val="110000"/>
              </a:lnSpc>
              <a:spcAft>
                <a:spcPts val="0"/>
              </a:spcAft>
              <a:buFont typeface="Arial"/>
              <a:buChar char="•"/>
              <a:defRPr/>
            </a:pPr>
            <a:r>
              <a:rPr lang="en-US" b="1" dirty="0">
                <a:solidFill>
                  <a:srgbClr val="000000"/>
                </a:solidFill>
                <a:latin typeface="Tahoma"/>
                <a:ea typeface="+mn-ea"/>
                <a:cs typeface="Tahoma"/>
              </a:rPr>
              <a:t>Madison wrote </a:t>
            </a:r>
            <a:r>
              <a:rPr lang="en-US" b="1" i="1" dirty="0">
                <a:solidFill>
                  <a:srgbClr val="000000"/>
                </a:solidFill>
                <a:latin typeface="Tahoma"/>
                <a:ea typeface="+mn-ea"/>
                <a:cs typeface="Tahoma"/>
              </a:rPr>
              <a:t>Federalist </a:t>
            </a:r>
            <a:r>
              <a:rPr lang="en-US" b="1" i="1" dirty="0" smtClean="0">
                <a:solidFill>
                  <a:srgbClr val="000000"/>
                </a:solidFill>
                <a:latin typeface="Tahoma"/>
                <a:ea typeface="+mn-ea"/>
                <a:cs typeface="Tahoma"/>
              </a:rPr>
              <a:t>#10</a:t>
            </a:r>
            <a:r>
              <a:rPr lang="en-US" b="1" dirty="0" smtClean="0">
                <a:solidFill>
                  <a:srgbClr val="000000"/>
                </a:solidFill>
                <a:latin typeface="Tahoma"/>
                <a:ea typeface="+mn-ea"/>
                <a:cs typeface="Tahoma"/>
              </a:rPr>
              <a:t> </a:t>
            </a:r>
            <a:r>
              <a:rPr lang="en-US" b="1" dirty="0">
                <a:solidFill>
                  <a:srgbClr val="000000"/>
                </a:solidFill>
                <a:latin typeface="Tahoma"/>
                <a:ea typeface="+mn-ea"/>
                <a:cs typeface="Tahoma"/>
              </a:rPr>
              <a:t>to counter the argument that democracies inevitably dissolve into turmoil and disorder caused by factions which ignore the national interest in favor of their own interests.</a:t>
            </a:r>
          </a:p>
          <a:p>
            <a:pPr eaLnBrk="1" fontAlgn="auto" hangingPunct="1">
              <a:lnSpc>
                <a:spcPct val="110000"/>
              </a:lnSpc>
              <a:spcAft>
                <a:spcPts val="0"/>
              </a:spcAft>
              <a:buFont typeface="Arial"/>
              <a:buChar char="•"/>
              <a:defRPr/>
            </a:pPr>
            <a:r>
              <a:rPr lang="en-US" b="1" dirty="0">
                <a:latin typeface="Tahoma"/>
                <a:ea typeface="+mn-ea"/>
                <a:cs typeface="Tahoma"/>
              </a:rPr>
              <a:t>The consensus of late 19</a:t>
            </a:r>
            <a:r>
              <a:rPr lang="en-US" b="1" baseline="30000" dirty="0">
                <a:latin typeface="Tahoma"/>
                <a:ea typeface="+mn-ea"/>
                <a:cs typeface="Tahoma"/>
              </a:rPr>
              <a:t>th</a:t>
            </a:r>
            <a:r>
              <a:rPr lang="en-US" b="1" dirty="0">
                <a:latin typeface="Tahoma"/>
                <a:ea typeface="+mn-ea"/>
                <a:cs typeface="Tahoma"/>
              </a:rPr>
              <a:t> century political thought was that a monarchy was needed to restrain the destructive tendency of faction.</a:t>
            </a:r>
          </a:p>
          <a:p>
            <a:pPr eaLnBrk="1" fontAlgn="auto" hangingPunct="1">
              <a:lnSpc>
                <a:spcPct val="110000"/>
              </a:lnSpc>
              <a:spcAft>
                <a:spcPts val="0"/>
              </a:spcAft>
              <a:buFont typeface="Arial"/>
              <a:buChar char="•"/>
              <a:defRPr/>
            </a:pPr>
            <a:r>
              <a:rPr lang="en-US" b="1" dirty="0">
                <a:latin typeface="Tahoma"/>
                <a:ea typeface="+mn-ea"/>
                <a:cs typeface="Tahoma"/>
              </a:rPr>
              <a:t>Today, the opponents of democracy make similar arguments in behalf of undemocratic forms of government.</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6"/>
          <p:cNvSpPr>
            <a:spLocks noGrp="1" noChangeArrowheads="1"/>
          </p:cNvSpPr>
          <p:nvPr>
            <p:ph type="title"/>
          </p:nvPr>
        </p:nvSpPr>
        <p:spPr>
          <a:xfrm>
            <a:off x="457200" y="277813"/>
            <a:ext cx="8229600" cy="78898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800" b="1" dirty="0" smtClean="0">
                <a:solidFill>
                  <a:srgbClr val="000000"/>
                </a:solidFill>
                <a:latin typeface="Tahoma"/>
                <a:ea typeface="+mj-ea"/>
                <a:cs typeface="Tahoma"/>
              </a:rPr>
              <a:t>WHAT IS A FACTION?</a:t>
            </a:r>
            <a:endParaRPr lang="en-US" sz="4800" b="1" dirty="0">
              <a:solidFill>
                <a:srgbClr val="000000"/>
              </a:solidFill>
              <a:latin typeface="Tahoma"/>
              <a:ea typeface="+mj-ea"/>
              <a:cs typeface="Tahoma"/>
            </a:endParaRPr>
          </a:p>
        </p:txBody>
      </p:sp>
      <p:sp>
        <p:nvSpPr>
          <p:cNvPr id="9223" name="Rectangle 7"/>
          <p:cNvSpPr>
            <a:spLocks noGrp="1" noChangeArrowheads="1"/>
          </p:cNvSpPr>
          <p:nvPr>
            <p:ph type="body" sz="half" idx="1"/>
          </p:nvPr>
        </p:nvSpPr>
        <p:spPr>
          <a:xfrm>
            <a:off x="457200" y="1600200"/>
            <a:ext cx="8396288" cy="453072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lnSpc>
                <a:spcPct val="110000"/>
              </a:lnSpc>
              <a:spcAft>
                <a:spcPts val="0"/>
              </a:spcAft>
              <a:buFont typeface="Wingdings" charset="0"/>
              <a:buNone/>
              <a:defRPr/>
            </a:pPr>
            <a:r>
              <a:rPr lang="en-US" sz="2800" b="1" dirty="0">
                <a:latin typeface="Garamond" charset="0"/>
                <a:ea typeface="+mn-ea"/>
                <a:cs typeface="+mn-cs"/>
              </a:rPr>
              <a:t>	</a:t>
            </a:r>
            <a:r>
              <a:rPr lang="en-US" b="1" dirty="0">
                <a:latin typeface="Tahoma"/>
                <a:ea typeface="+mn-ea"/>
                <a:cs typeface="Tahoma"/>
              </a:rPr>
              <a:t>A number of citizens, either a minority or a majority that are united by a common impulse or passion adverse to the rights of other citizens or the best interests of the community</a:t>
            </a:r>
            <a:r>
              <a:rPr lang="en-US" b="1" dirty="0" smtClean="0">
                <a:latin typeface="Tahoma"/>
                <a:ea typeface="+mn-ea"/>
                <a:cs typeface="Tahoma"/>
              </a:rPr>
              <a:t>.</a:t>
            </a:r>
            <a:endParaRPr lang="en-US" sz="2800" b="1" dirty="0">
              <a:latin typeface="Garamond" charset="0"/>
              <a:ea typeface="+mn-ea"/>
              <a:cs typeface="+mn-cs"/>
            </a:endParaRPr>
          </a:p>
          <a:p>
            <a:pPr eaLnBrk="1" fontAlgn="auto" hangingPunct="1">
              <a:spcAft>
                <a:spcPts val="0"/>
              </a:spcAft>
              <a:defRPr/>
            </a:pPr>
            <a:endParaRPr lang="en-US" sz="2800" b="1" dirty="0">
              <a:latin typeface="Garamond" charset="0"/>
              <a:ea typeface="+mn-ea"/>
              <a:cs typeface="+mn-cs"/>
            </a:endParaRPr>
          </a:p>
        </p:txBody>
      </p:sp>
      <p:pic>
        <p:nvPicPr>
          <p:cNvPr id="18436" name="Picture 4" descr="http://www.loc.gov/teachers/classroommaterials/presentationsandactivities/presentations/elections/images/poster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38600"/>
            <a:ext cx="41290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upload.wikimedia.org/wikipedia/en/thumb/7/73/National_Rifle_Association.svg/626px-National_Rifle_Associa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76650"/>
            <a:ext cx="23241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http://upload.wikimedia.org/wikipedia/en/2/24/National_Organization_for_Women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886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 calcmode="lin" valueType="num">
                                      <p:cBhvr additive="base">
                                        <p:cTn id="7" dur="500" fill="hold"/>
                                        <p:tgtEl>
                                          <p:spTgt spid="92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2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304800" y="304800"/>
            <a:ext cx="8534400" cy="6858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4800" b="1" dirty="0" smtClean="0">
                <a:solidFill>
                  <a:srgbClr val="000000"/>
                </a:solidFill>
                <a:latin typeface="Tahoma"/>
                <a:ea typeface="+mj-ea"/>
                <a:cs typeface="Tahoma"/>
              </a:rPr>
              <a:t>WHAT CAUSES FACTION?</a:t>
            </a:r>
            <a:endParaRPr lang="en-US" sz="4800" b="1" dirty="0">
              <a:solidFill>
                <a:srgbClr val="000000"/>
              </a:solidFill>
              <a:latin typeface="Tahoma"/>
              <a:ea typeface="+mj-ea"/>
              <a:cs typeface="Tahoma"/>
            </a:endParaRPr>
          </a:p>
        </p:txBody>
      </p:sp>
      <p:sp>
        <p:nvSpPr>
          <p:cNvPr id="11271" name="Rectangle 7"/>
          <p:cNvSpPr>
            <a:spLocks noGrp="1" noChangeArrowheads="1"/>
          </p:cNvSpPr>
          <p:nvPr>
            <p:ph idx="1"/>
          </p:nvPr>
        </p:nvSpPr>
        <p:spPr>
          <a:xfrm>
            <a:off x="692150" y="1600200"/>
            <a:ext cx="7837488" cy="453072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hangingPunct="1">
              <a:buFontTx/>
              <a:buChar char="•"/>
              <a:defRPr/>
            </a:pPr>
            <a:r>
              <a:rPr lang="en-US" altLang="en-US" sz="2000" b="1" smtClean="0">
                <a:latin typeface="Tahoma" pitchFamily="34" charset="0"/>
                <a:cs typeface="Tahoma" pitchFamily="34" charset="0"/>
              </a:rPr>
              <a:t>Madison says they are “sown in the nature of man”</a:t>
            </a:r>
            <a:endParaRPr lang="en-US" altLang="ja-JP" sz="2000" b="1" smtClean="0">
              <a:latin typeface="Tahoma" pitchFamily="34" charset="0"/>
              <a:cs typeface="Tahoma" pitchFamily="34" charset="0"/>
            </a:endParaRPr>
          </a:p>
          <a:p>
            <a:pPr eaLnBrk="1" hangingPunct="1">
              <a:buFontTx/>
              <a:buChar char="•"/>
              <a:defRPr/>
            </a:pPr>
            <a:r>
              <a:rPr lang="en-US" altLang="en-US" sz="2000" b="1" smtClean="0">
                <a:latin typeface="Tahoma" pitchFamily="34" charset="0"/>
                <a:cs typeface="Tahoma" pitchFamily="34" charset="0"/>
              </a:rPr>
              <a:t>People have different opinions about religion, government, political leaders . . . </a:t>
            </a:r>
          </a:p>
          <a:p>
            <a:pPr eaLnBrk="1" hangingPunct="1">
              <a:buFontTx/>
              <a:buChar char="•"/>
              <a:defRPr/>
            </a:pPr>
            <a:r>
              <a:rPr lang="en-US" altLang="en-US" sz="2000" b="1" smtClean="0">
                <a:latin typeface="Tahoma" pitchFamily="34" charset="0"/>
                <a:cs typeface="Tahoma" pitchFamily="34" charset="0"/>
              </a:rPr>
              <a:t>The most common cause of faction is the “various and unequal distribution of property.  Those who hold and those who are without property have ever formed distinct interests in society.”</a:t>
            </a:r>
          </a:p>
        </p:txBody>
      </p:sp>
    </p:spTree>
  </p:cSld>
  <p:clrMapOvr>
    <a:masterClrMapping/>
  </p:clrMapOvr>
  <p:transition xmlns:p14="http://schemas.microsoft.com/office/powerpoint/2010/mai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304800" y="381000"/>
            <a:ext cx="8458200" cy="6096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600" b="1" dirty="0" smtClean="0">
                <a:solidFill>
                  <a:srgbClr val="000000"/>
                </a:solidFill>
                <a:latin typeface="Tahoma"/>
                <a:ea typeface="+mj-ea"/>
                <a:cs typeface="Tahoma"/>
              </a:rPr>
              <a:t>WHY ARE FACTIONS A PROBLEM?</a:t>
            </a:r>
            <a:endParaRPr lang="en-US" sz="3600" b="1" dirty="0">
              <a:solidFill>
                <a:srgbClr val="000000"/>
              </a:solidFill>
              <a:latin typeface="Tahoma"/>
              <a:ea typeface="+mj-ea"/>
              <a:cs typeface="Tahoma"/>
            </a:endParaRPr>
          </a:p>
        </p:txBody>
      </p:sp>
      <p:sp>
        <p:nvSpPr>
          <p:cNvPr id="12295" name="Rectangle 7"/>
          <p:cNvSpPr>
            <a:spLocks noGrp="1" noChangeArrowheads="1"/>
          </p:cNvSpPr>
          <p:nvPr>
            <p:ph type="body" sz="half" idx="1"/>
          </p:nvPr>
        </p:nvSpPr>
        <p:spPr>
          <a:xfrm>
            <a:off x="228600" y="1600200"/>
            <a:ext cx="8458200" cy="4530725"/>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lnSpc>
                <a:spcPct val="90000"/>
              </a:lnSpc>
              <a:spcAft>
                <a:spcPts val="0"/>
              </a:spcAft>
              <a:buFont typeface="Arial" panose="020B0604020202020204" pitchFamily="34" charset="0"/>
              <a:buChar char="•"/>
              <a:defRPr/>
            </a:pPr>
            <a:r>
              <a:rPr lang="en-US" sz="2800" b="1" dirty="0" smtClean="0">
                <a:latin typeface="Tahoma"/>
                <a:ea typeface="+mn-ea"/>
                <a:cs typeface="Tahoma"/>
              </a:rPr>
              <a:t>The </a:t>
            </a:r>
            <a:r>
              <a:rPr lang="en-US" sz="2800" b="1" dirty="0">
                <a:latin typeface="Tahoma"/>
                <a:ea typeface="+mn-ea"/>
                <a:cs typeface="Tahoma"/>
              </a:rPr>
              <a:t>most powerful faction will control the government and make decisions based not on the common good but to benefit itself.  </a:t>
            </a:r>
            <a:endParaRPr lang="en-US" sz="2800" b="1" dirty="0" smtClean="0">
              <a:latin typeface="Tahoma"/>
              <a:ea typeface="+mn-ea"/>
              <a:cs typeface="Tahoma"/>
            </a:endParaRPr>
          </a:p>
          <a:p>
            <a:pPr eaLnBrk="1" fontAlgn="auto" hangingPunct="1">
              <a:lnSpc>
                <a:spcPct val="90000"/>
              </a:lnSpc>
              <a:spcAft>
                <a:spcPts val="0"/>
              </a:spcAft>
              <a:buFont typeface="Arial" panose="020B0604020202020204" pitchFamily="34" charset="0"/>
              <a:buChar char="•"/>
              <a:defRPr/>
            </a:pPr>
            <a:r>
              <a:rPr lang="en-US" sz="2800" b="1" dirty="0" smtClean="0">
                <a:latin typeface="Tahoma"/>
                <a:ea typeface="+mn-ea"/>
                <a:cs typeface="Tahoma"/>
              </a:rPr>
              <a:t>Other </a:t>
            </a:r>
            <a:r>
              <a:rPr lang="en-US" sz="2800" b="1" dirty="0">
                <a:latin typeface="Tahoma"/>
                <a:ea typeface="+mn-ea"/>
                <a:cs typeface="Tahoma"/>
              </a:rPr>
              <a:t>groups and the common good will suffer.</a:t>
            </a:r>
          </a:p>
        </p:txBody>
      </p:sp>
    </p:spTree>
  </p:cSld>
  <p:clrMapOvr>
    <a:masterClrMapping/>
  </p:clrMapOvr>
  <p:transition xmlns:p14="http://schemas.microsoft.com/office/powerpoint/2010/mai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200" b="1" dirty="0" smtClean="0">
                <a:solidFill>
                  <a:srgbClr val="000000"/>
                </a:solidFill>
                <a:latin typeface="Tahoma"/>
                <a:ea typeface="+mj-ea"/>
                <a:cs typeface="Tahoma"/>
              </a:rPr>
              <a:t>THE DILEMMA OF PURE DEMOCRACY</a:t>
            </a:r>
            <a:endParaRPr lang="en-US" sz="3200" b="1" dirty="0">
              <a:solidFill>
                <a:srgbClr val="000000"/>
              </a:solidFill>
              <a:latin typeface="Tahoma"/>
              <a:ea typeface="+mj-ea"/>
              <a:cs typeface="Tahoma"/>
            </a:endParaRPr>
          </a:p>
        </p:txBody>
      </p:sp>
      <p:sp>
        <p:nvSpPr>
          <p:cNvPr id="20483" name="Rectangle 3"/>
          <p:cNvSpPr>
            <a:spLocks noGrp="1" noChangeArrowheads="1"/>
          </p:cNvSpPr>
          <p:nvPr>
            <p:ph type="body" sz="half" idx="1"/>
          </p:nvPr>
        </p:nvSpPr>
        <p:spPr>
          <a:xfrm>
            <a:off x="228600" y="1600200"/>
            <a:ext cx="8686800" cy="4953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b="1" dirty="0">
                <a:latin typeface="Tahoma"/>
                <a:ea typeface="+mn-ea"/>
                <a:cs typeface="Tahoma"/>
              </a:rPr>
              <a:t>In a pure democracy, the people assemble and administer the government in person.</a:t>
            </a:r>
          </a:p>
          <a:p>
            <a:pPr eaLnBrk="1" fontAlgn="auto" hangingPunct="1">
              <a:spcAft>
                <a:spcPts val="0"/>
              </a:spcAft>
              <a:buFont typeface="Arial"/>
              <a:buChar char="•"/>
              <a:defRPr/>
            </a:pPr>
            <a:r>
              <a:rPr lang="en-US" b="1" dirty="0">
                <a:latin typeface="Tahoma"/>
                <a:ea typeface="+mn-ea"/>
                <a:cs typeface="Tahoma"/>
              </a:rPr>
              <a:t>Pure democracy can only exist in a small geographical area.</a:t>
            </a:r>
          </a:p>
          <a:p>
            <a:pPr eaLnBrk="1" fontAlgn="auto" hangingPunct="1">
              <a:spcAft>
                <a:spcPts val="0"/>
              </a:spcAft>
              <a:buFont typeface="Arial"/>
              <a:buChar char="•"/>
              <a:defRPr/>
            </a:pPr>
            <a:r>
              <a:rPr lang="en-US" b="1" dirty="0">
                <a:latin typeface="Tahoma"/>
                <a:ea typeface="+mn-ea"/>
                <a:cs typeface="Tahoma"/>
              </a:rPr>
              <a:t>Pure democracies inevitably fall victim to the mischief of faction.</a:t>
            </a:r>
          </a:p>
          <a:p>
            <a:pPr eaLnBrk="1" fontAlgn="auto" hangingPunct="1">
              <a:spcAft>
                <a:spcPts val="0"/>
              </a:spcAft>
              <a:buFont typeface="Arial"/>
              <a:buChar char="•"/>
              <a:defRPr/>
            </a:pPr>
            <a:r>
              <a:rPr lang="en-US" b="1" dirty="0">
                <a:latin typeface="Tahoma"/>
                <a:ea typeface="+mn-ea"/>
                <a:cs typeface="Tahoma"/>
              </a:rPr>
              <a:t>Pure democracies fail because they are unable to protect individual liberty and the rights of property.</a:t>
            </a:r>
          </a:p>
          <a:p>
            <a:pPr eaLnBrk="1" fontAlgn="auto" hangingPunct="1">
              <a:lnSpc>
                <a:spcPct val="80000"/>
              </a:lnSpc>
              <a:spcAft>
                <a:spcPts val="0"/>
              </a:spcAft>
              <a:defRPr/>
            </a:pPr>
            <a:endParaRPr lang="en-US" b="1" dirty="0">
              <a:latin typeface="Garamond" charset="0"/>
              <a:ea typeface="+mn-ea"/>
              <a:cs typeface="+mn-cs"/>
            </a:endParaRPr>
          </a:p>
          <a:p>
            <a:pPr eaLnBrk="1" fontAlgn="auto" hangingPunct="1">
              <a:lnSpc>
                <a:spcPct val="80000"/>
              </a:lnSpc>
              <a:spcAft>
                <a:spcPts val="0"/>
              </a:spcAft>
              <a:defRPr/>
            </a:pPr>
            <a:endParaRPr lang="en-US" b="1" dirty="0">
              <a:latin typeface="Garamond" charset="0"/>
              <a:ea typeface="+mn-ea"/>
              <a:cs typeface="+mn-cs"/>
            </a:endParaRPr>
          </a:p>
        </p:txBody>
      </p:sp>
    </p:spTree>
  </p:cSld>
  <p:clrMapOvr>
    <a:masterClrMapping/>
  </p:clrMapOvr>
  <p:transition xmlns:p14="http://schemas.microsoft.com/office/powerpoint/2010/mai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941387"/>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3200" b="1" dirty="0" smtClean="0">
                <a:solidFill>
                  <a:srgbClr val="000000"/>
                </a:solidFill>
                <a:latin typeface="Tahoma"/>
                <a:ea typeface="+mj-ea"/>
                <a:cs typeface="Tahoma"/>
              </a:rPr>
              <a:t>WOULD REMOVING THE CAUSES OF FACTION SOLVE THE PROBLEM?</a:t>
            </a:r>
            <a:endParaRPr lang="en-US" sz="3200" b="1" dirty="0">
              <a:solidFill>
                <a:srgbClr val="000000"/>
              </a:solidFill>
              <a:latin typeface="Tahoma"/>
              <a:ea typeface="+mj-ea"/>
              <a:cs typeface="Tahoma"/>
            </a:endParaRPr>
          </a:p>
        </p:txBody>
      </p:sp>
      <p:sp>
        <p:nvSpPr>
          <p:cNvPr id="21507" name="Rectangle 3"/>
          <p:cNvSpPr>
            <a:spLocks noGrp="1" noChangeArrowheads="1"/>
          </p:cNvSpPr>
          <p:nvPr>
            <p:ph type="body" sz="half" idx="1"/>
          </p:nvPr>
        </p:nvSpPr>
        <p:spPr>
          <a:xfrm>
            <a:off x="457200" y="1752600"/>
            <a:ext cx="8382000" cy="44958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spcAft>
                <a:spcPts val="0"/>
              </a:spcAft>
              <a:buFont typeface="Arial"/>
              <a:buChar char="•"/>
              <a:defRPr/>
            </a:pPr>
            <a:r>
              <a:rPr lang="en-US" sz="2800" b="1" dirty="0">
                <a:latin typeface="Tahoma"/>
                <a:ea typeface="+mn-ea"/>
                <a:cs typeface="Tahoma"/>
              </a:rPr>
              <a:t>No.  Destroying the liberty that allows faction to develop is a cure worse than the disease.</a:t>
            </a:r>
          </a:p>
          <a:p>
            <a:pPr eaLnBrk="1" fontAlgn="auto" hangingPunct="1">
              <a:spcAft>
                <a:spcPts val="0"/>
              </a:spcAft>
              <a:buFont typeface="Arial"/>
              <a:buChar char="•"/>
              <a:defRPr/>
            </a:pPr>
            <a:r>
              <a:rPr lang="en-US" sz="2800" b="1" dirty="0">
                <a:latin typeface="Tahoma"/>
                <a:ea typeface="+mn-ea"/>
                <a:cs typeface="Tahoma"/>
              </a:rPr>
              <a:t>Giving everyone the same opinion is impractical.</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8534400" cy="7620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chor="b"/>
          <a:lstStyle/>
          <a:p>
            <a:pPr eaLnBrk="1" fontAlgn="auto" hangingPunct="1">
              <a:spcAft>
                <a:spcPts val="0"/>
              </a:spcAft>
              <a:defRPr/>
            </a:pPr>
            <a:r>
              <a:rPr lang="en-US" sz="2800" b="1" dirty="0" smtClean="0">
                <a:solidFill>
                  <a:srgbClr val="000000"/>
                </a:solidFill>
                <a:latin typeface="Tahoma"/>
                <a:ea typeface="+mj-ea"/>
                <a:cs typeface="Tahoma"/>
              </a:rPr>
              <a:t>CONTROLLING THE EFFECTS OF FACTION</a:t>
            </a:r>
            <a:endParaRPr lang="en-US" sz="2800" b="1" dirty="0">
              <a:solidFill>
                <a:srgbClr val="000000"/>
              </a:solidFill>
              <a:latin typeface="Tahoma"/>
              <a:ea typeface="+mj-ea"/>
              <a:cs typeface="Tahoma"/>
            </a:endParaRPr>
          </a:p>
        </p:txBody>
      </p:sp>
      <p:sp>
        <p:nvSpPr>
          <p:cNvPr id="22531" name="Rectangle 3"/>
          <p:cNvSpPr>
            <a:spLocks noGrp="1" noChangeArrowheads="1"/>
          </p:cNvSpPr>
          <p:nvPr>
            <p:ph type="body" sz="half" idx="1"/>
          </p:nvPr>
        </p:nvSpPr>
        <p:spPr>
          <a:xfrm>
            <a:off x="304800" y="1219200"/>
            <a:ext cx="8534400" cy="54102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eaLnBrk="1" fontAlgn="auto" hangingPunct="1">
              <a:lnSpc>
                <a:spcPct val="110000"/>
              </a:lnSpc>
              <a:spcAft>
                <a:spcPts val="0"/>
              </a:spcAft>
              <a:buFont typeface="Arial"/>
              <a:buChar char="•"/>
              <a:defRPr/>
            </a:pPr>
            <a:r>
              <a:rPr lang="en-US" b="1" dirty="0">
                <a:solidFill>
                  <a:srgbClr val="000000"/>
                </a:solidFill>
                <a:latin typeface="Tahoma"/>
                <a:ea typeface="+mn-ea"/>
                <a:cs typeface="Tahoma"/>
              </a:rPr>
              <a:t>If a faction is less than a majority, then rely on majority rule to control it.</a:t>
            </a:r>
          </a:p>
          <a:p>
            <a:pPr eaLnBrk="1" fontAlgn="auto" hangingPunct="1">
              <a:lnSpc>
                <a:spcPct val="110000"/>
              </a:lnSpc>
              <a:spcAft>
                <a:spcPts val="0"/>
              </a:spcAft>
              <a:buFont typeface="Arial"/>
              <a:buChar char="•"/>
              <a:defRPr/>
            </a:pPr>
            <a:r>
              <a:rPr lang="en-US" b="1" dirty="0">
                <a:solidFill>
                  <a:srgbClr val="000000"/>
                </a:solidFill>
                <a:latin typeface="Tahoma"/>
                <a:ea typeface="+mn-ea"/>
                <a:cs typeface="Tahoma"/>
              </a:rPr>
              <a:t>If a faction is in the majority, then rely on the type of political system to control it.</a:t>
            </a:r>
          </a:p>
          <a:p>
            <a:pPr eaLnBrk="1" fontAlgn="auto" hangingPunct="1">
              <a:lnSpc>
                <a:spcPct val="110000"/>
              </a:lnSpc>
              <a:spcAft>
                <a:spcPts val="0"/>
              </a:spcAft>
              <a:buFont typeface="Arial"/>
              <a:buChar char="•"/>
              <a:defRPr/>
            </a:pPr>
            <a:r>
              <a:rPr lang="en-US" b="1" dirty="0">
                <a:solidFill>
                  <a:srgbClr val="000000"/>
                </a:solidFill>
                <a:latin typeface="Tahoma"/>
                <a:ea typeface="+mn-ea"/>
                <a:cs typeface="Tahoma"/>
              </a:rPr>
              <a:t>The cure to the problem of factions is a large republic.</a:t>
            </a:r>
          </a:p>
        </p:txBody>
      </p:sp>
    </p:spTree>
  </p:cSld>
  <p:clrMapOvr>
    <a:masterClrMapping/>
  </p:clrMapOvr>
  <p:transition xmlns:p14="http://schemas.microsoft.com/office/powerpoint/2010/main" spd="med">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1955</TotalTime>
  <Words>893</Words>
  <Application>Microsoft Macintosh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Inkwell</vt:lpstr>
      <vt:lpstr>Federalist #10</vt:lpstr>
      <vt:lpstr>The Federalist Papers</vt:lpstr>
      <vt:lpstr>Federalist #10</vt:lpstr>
      <vt:lpstr>WHAT IS A FACTION?</vt:lpstr>
      <vt:lpstr>WHAT CAUSES FACTION?</vt:lpstr>
      <vt:lpstr>WHY ARE FACTIONS A PROBLEM?</vt:lpstr>
      <vt:lpstr>THE DILEMMA OF PURE DEMOCRACY</vt:lpstr>
      <vt:lpstr>WOULD REMOVING THE CAUSES OF FACTION SOLVE THE PROBLEM?</vt:lpstr>
      <vt:lpstr>CONTROLLING THE EFFECTS OF FACTION</vt:lpstr>
      <vt:lpstr>A REPUBLIC IS DIFFERENT FROM A PURE DEMOCRACY</vt:lpstr>
      <vt:lpstr>WHAT ARE THE ADVANTAGES OF  A LARGE REPUBLIC?</vt:lpstr>
      <vt:lpstr>THE DILEMMA OF DISTRICT SIZE</vt:lpstr>
      <vt:lpstr>THE FEDERAL SOLUTION</vt:lpstr>
      <vt:lpstr>SUMMARY</vt:lpstr>
      <vt:lpstr>QUESTIONS  AND ANSWERS </vt:lpstr>
      <vt:lpstr>QUESTIONS  AND ANSWERS </vt:lpstr>
      <vt:lpstr>QUESTIONS  AND ANSWERS </vt:lpstr>
      <vt:lpstr>DISCUSSION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Perez</dc:creator>
  <cp:lastModifiedBy>Jerry Perez</cp:lastModifiedBy>
  <cp:revision>47</cp:revision>
  <cp:lastPrinted>1601-01-01T00:00:00Z</cp:lastPrinted>
  <dcterms:created xsi:type="dcterms:W3CDTF">1601-01-01T00:00:00Z</dcterms:created>
  <dcterms:modified xsi:type="dcterms:W3CDTF">2015-09-20T21:22:47Z</dcterms:modified>
</cp:coreProperties>
</file>